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6" r:id="rId7"/>
    <p:sldId id="262" r:id="rId8"/>
    <p:sldId id="263" r:id="rId9"/>
    <p:sldId id="264" r:id="rId10"/>
    <p:sldId id="265" r:id="rId11"/>
    <p:sldId id="267" r:id="rId12"/>
  </p:sldIdLst>
  <p:sldSz cx="14630400" cy="8229600"/>
  <p:notesSz cx="8229600" cy="14630400"/>
  <p:embeddedFontLst>
    <p:embeddedFont>
      <p:font typeface="DM Sans Semi Bold" panose="020B0604020202020204" charset="0"/>
      <p:regular r:id="rId14"/>
    </p:embeddedFont>
    <p:embeddedFont>
      <p:font typeface="Georgia" panose="02040502050405020303" pitchFamily="18" charset="0"/>
      <p:regular r:id="rId15"/>
      <p:bold r:id="rId16"/>
      <p:italic r:id="rId17"/>
      <p:boldItalic r:id="rId18"/>
    </p:embeddedFont>
    <p:embeddedFont>
      <p:font typeface="Inter Medium" panose="020B0604020202020204" charset="0"/>
      <p:regular r:id="rId19"/>
    </p:embeddedFont>
  </p:embeddedFontLst>
  <p:defaultTextStyle>
    <a:defPPr>
      <a:defRPr lang="en-M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CDA40F-A03E-4660-827B-5D76AC9762C1}" v="11" dt="2026-01-27T18:57:00.897"/>
    <p1510:client id="{D267D79B-63BF-4127-B94E-E96A6DF7E85E}" v="70" dt="2026-01-28T17:55:14.8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2" d="100"/>
          <a:sy n="62" d="100"/>
        </p:scale>
        <p:origin x="984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lim Hoolash" userId="abd1d462-10fa-45f7-8094-4ef46dbef71e" providerId="ADAL" clId="{EA809576-C41C-473D-88F0-B260835555A7}"/>
    <pc:docChg chg="undo redo custSel addSld delSld modSld">
      <pc:chgData name="Salim Hoolash" userId="abd1d462-10fa-45f7-8094-4ef46dbef71e" providerId="ADAL" clId="{EA809576-C41C-473D-88F0-B260835555A7}" dt="2026-01-28T17:55:20.357" v="849" actId="1076"/>
      <pc:docMkLst>
        <pc:docMk/>
      </pc:docMkLst>
      <pc:sldChg chg="modSp mod">
        <pc:chgData name="Salim Hoolash" userId="abd1d462-10fa-45f7-8094-4ef46dbef71e" providerId="ADAL" clId="{EA809576-C41C-473D-88F0-B260835555A7}" dt="2026-01-28T17:24:30.161" v="456" actId="1076"/>
        <pc:sldMkLst>
          <pc:docMk/>
          <pc:sldMk cId="0" sldId="256"/>
        </pc:sldMkLst>
        <pc:spChg chg="mod">
          <ac:chgData name="Salim Hoolash" userId="abd1d462-10fa-45f7-8094-4ef46dbef71e" providerId="ADAL" clId="{EA809576-C41C-473D-88F0-B260835555A7}" dt="2026-01-27T17:50:24.536" v="20" actId="207"/>
          <ac:spMkLst>
            <pc:docMk/>
            <pc:sldMk cId="0" sldId="256"/>
            <ac:spMk id="3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7:50:14.918" v="18" actId="1076"/>
          <ac:spMkLst>
            <pc:docMk/>
            <pc:sldMk cId="0" sldId="256"/>
            <ac:spMk id="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24:30.161" v="456" actId="1076"/>
          <ac:spMkLst>
            <pc:docMk/>
            <pc:sldMk cId="0" sldId="256"/>
            <ac:spMk id="5" creationId="{00000000-0000-0000-0000-000000000000}"/>
          </ac:spMkLst>
        </pc:spChg>
      </pc:sldChg>
      <pc:sldChg chg="addSp delSp modSp mod">
        <pc:chgData name="Salim Hoolash" userId="abd1d462-10fa-45f7-8094-4ef46dbef71e" providerId="ADAL" clId="{EA809576-C41C-473D-88F0-B260835555A7}" dt="2026-01-28T17:27:58.624" v="565" actId="14100"/>
        <pc:sldMkLst>
          <pc:docMk/>
          <pc:sldMk cId="0" sldId="257"/>
        </pc:sldMkLst>
        <pc:spChg chg="del">
          <ac:chgData name="Salim Hoolash" userId="abd1d462-10fa-45f7-8094-4ef46dbef71e" providerId="ADAL" clId="{EA809576-C41C-473D-88F0-B260835555A7}" dt="2026-01-27T17:49:37.637" v="14" actId="478"/>
          <ac:spMkLst>
            <pc:docMk/>
            <pc:sldMk cId="0" sldId="257"/>
            <ac:spMk id="2" creationId="{00000000-0000-0000-0000-000000000000}"/>
          </ac:spMkLst>
        </pc:spChg>
        <pc:spChg chg="add del mod">
          <ac:chgData name="Salim Hoolash" userId="abd1d462-10fa-45f7-8094-4ef46dbef71e" providerId="ADAL" clId="{EA809576-C41C-473D-88F0-B260835555A7}" dt="2026-01-28T17:27:38.297" v="562" actId="478"/>
          <ac:spMkLst>
            <pc:docMk/>
            <pc:sldMk cId="0" sldId="257"/>
            <ac:spMk id="3" creationId="{E8B6AB47-9C5E-04A8-4570-06C4FB5A9074}"/>
          </ac:spMkLst>
        </pc:spChg>
        <pc:spChg chg="del">
          <ac:chgData name="Salim Hoolash" userId="abd1d462-10fa-45f7-8094-4ef46dbef71e" providerId="ADAL" clId="{EA809576-C41C-473D-88F0-B260835555A7}" dt="2026-01-27T18:16:04.679" v="45" actId="478"/>
          <ac:spMkLst>
            <pc:docMk/>
            <pc:sldMk cId="0" sldId="257"/>
            <ac:spMk id="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16:36.328" v="49" actId="207"/>
          <ac:spMkLst>
            <pc:docMk/>
            <pc:sldMk cId="0" sldId="257"/>
            <ac:spMk id="5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27:58.624" v="565" actId="14100"/>
          <ac:spMkLst>
            <pc:docMk/>
            <pc:sldMk cId="0" sldId="257"/>
            <ac:spMk id="7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7:48:55.888" v="7" actId="21"/>
          <ac:spMkLst>
            <pc:docMk/>
            <pc:sldMk cId="0" sldId="257"/>
            <ac:spMk id="8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7:47:56.047" v="2" actId="207"/>
          <ac:spMkLst>
            <pc:docMk/>
            <pc:sldMk cId="0" sldId="257"/>
            <ac:spMk id="9" creationId="{A4948908-C0F5-D521-2AFF-8642E24BA67D}"/>
          </ac:spMkLst>
        </pc:spChg>
        <pc:picChg chg="del">
          <ac:chgData name="Salim Hoolash" userId="abd1d462-10fa-45f7-8094-4ef46dbef71e" providerId="ADAL" clId="{EA809576-C41C-473D-88F0-B260835555A7}" dt="2026-01-27T17:49:36.352" v="13" actId="478"/>
          <ac:picMkLst>
            <pc:docMk/>
            <pc:sldMk cId="0" sldId="257"/>
            <ac:picMk id="3" creationId="{00000000-0000-0000-0000-000000000000}"/>
          </ac:picMkLst>
        </pc:picChg>
        <pc:picChg chg="del mod">
          <ac:chgData name="Salim Hoolash" userId="abd1d462-10fa-45f7-8094-4ef46dbef71e" providerId="ADAL" clId="{EA809576-C41C-473D-88F0-B260835555A7}" dt="2026-01-27T18:26:31.145" v="52" actId="478"/>
          <ac:picMkLst>
            <pc:docMk/>
            <pc:sldMk cId="0" sldId="257"/>
            <ac:picMk id="6" creationId="{00000000-0000-0000-0000-000000000000}"/>
          </ac:picMkLst>
        </pc:picChg>
        <pc:picChg chg="add mod">
          <ac:chgData name="Salim Hoolash" userId="abd1d462-10fa-45f7-8094-4ef46dbef71e" providerId="ADAL" clId="{EA809576-C41C-473D-88F0-B260835555A7}" dt="2026-01-28T17:27:46.708" v="563" actId="14100"/>
          <ac:picMkLst>
            <pc:docMk/>
            <pc:sldMk cId="0" sldId="257"/>
            <ac:picMk id="10" creationId="{68744103-1451-B749-BA21-25A67F15FD09}"/>
          </ac:picMkLst>
        </pc:picChg>
      </pc:sldChg>
      <pc:sldChg chg="addSp delSp modSp mod">
        <pc:chgData name="Salim Hoolash" userId="abd1d462-10fa-45f7-8094-4ef46dbef71e" providerId="ADAL" clId="{EA809576-C41C-473D-88F0-B260835555A7}" dt="2026-01-28T17:52:33.978" v="834" actId="122"/>
        <pc:sldMkLst>
          <pc:docMk/>
          <pc:sldMk cId="0" sldId="258"/>
        </pc:sldMkLst>
        <pc:spChg chg="mod">
          <ac:chgData name="Salim Hoolash" userId="abd1d462-10fa-45f7-8094-4ef46dbef71e" providerId="ADAL" clId="{EA809576-C41C-473D-88F0-B260835555A7}" dt="2026-01-27T18:16:31.304" v="48" actId="207"/>
          <ac:spMkLst>
            <pc:docMk/>
            <pc:sldMk cId="0" sldId="258"/>
            <ac:spMk id="3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13:58.542" v="23" actId="207"/>
          <ac:spMkLst>
            <pc:docMk/>
            <pc:sldMk cId="0" sldId="258"/>
            <ac:spMk id="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52:22.116" v="830" actId="108"/>
          <ac:spMkLst>
            <pc:docMk/>
            <pc:sldMk cId="0" sldId="258"/>
            <ac:spMk id="5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30:16.401" v="581" actId="1076"/>
          <ac:spMkLst>
            <pc:docMk/>
            <pc:sldMk cId="0" sldId="258"/>
            <ac:spMk id="6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14:24.855" v="28" actId="108"/>
          <ac:spMkLst>
            <pc:docMk/>
            <pc:sldMk cId="0" sldId="258"/>
            <ac:spMk id="7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52:23.093" v="831" actId="108"/>
          <ac:spMkLst>
            <pc:docMk/>
            <pc:sldMk cId="0" sldId="258"/>
            <ac:spMk id="8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30:30.874" v="584" actId="1076"/>
          <ac:spMkLst>
            <pc:docMk/>
            <pc:sldMk cId="0" sldId="258"/>
            <ac:spMk id="9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14:50.074" v="36" actId="207"/>
          <ac:spMkLst>
            <pc:docMk/>
            <pc:sldMk cId="0" sldId="258"/>
            <ac:spMk id="10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52:33.978" v="834" actId="122"/>
          <ac:spMkLst>
            <pc:docMk/>
            <pc:sldMk cId="0" sldId="258"/>
            <ac:spMk id="11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30:40.531" v="586" actId="1076"/>
          <ac:spMkLst>
            <pc:docMk/>
            <pc:sldMk cId="0" sldId="258"/>
            <ac:spMk id="12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29:32.680" v="573" actId="1076"/>
          <ac:spMkLst>
            <pc:docMk/>
            <pc:sldMk cId="0" sldId="258"/>
            <ac:spMk id="13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52:25.572" v="833" actId="108"/>
          <ac:spMkLst>
            <pc:docMk/>
            <pc:sldMk cId="0" sldId="258"/>
            <ac:spMk id="1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29:46.642" v="576" actId="1076"/>
          <ac:spMkLst>
            <pc:docMk/>
            <pc:sldMk cId="0" sldId="258"/>
            <ac:spMk id="15" creationId="{00000000-0000-0000-0000-000000000000}"/>
          </ac:spMkLst>
        </pc:spChg>
        <pc:spChg chg="add del mod">
          <ac:chgData name="Salim Hoolash" userId="abd1d462-10fa-45f7-8094-4ef46dbef71e" providerId="ADAL" clId="{EA809576-C41C-473D-88F0-B260835555A7}" dt="2026-01-28T17:29:14.382" v="569" actId="478"/>
          <ac:spMkLst>
            <pc:docMk/>
            <pc:sldMk cId="0" sldId="258"/>
            <ac:spMk id="22" creationId="{4C453B36-A751-0849-836A-709FA764C28D}"/>
          </ac:spMkLst>
        </pc:spChg>
        <pc:cxnChg chg="add mod">
          <ac:chgData name="Salim Hoolash" userId="abd1d462-10fa-45f7-8094-4ef46dbef71e" providerId="ADAL" clId="{EA809576-C41C-473D-88F0-B260835555A7}" dt="2026-01-28T17:30:13.133" v="580" actId="1076"/>
          <ac:cxnSpMkLst>
            <pc:docMk/>
            <pc:sldMk cId="0" sldId="258"/>
            <ac:cxnSpMk id="17" creationId="{36B10462-C7D9-DD08-5D9D-C07E9502D243}"/>
          </ac:cxnSpMkLst>
        </pc:cxnChg>
        <pc:cxnChg chg="add mod">
          <ac:chgData name="Salim Hoolash" userId="abd1d462-10fa-45f7-8094-4ef46dbef71e" providerId="ADAL" clId="{EA809576-C41C-473D-88F0-B260835555A7}" dt="2026-01-28T17:30:26.921" v="583" actId="1076"/>
          <ac:cxnSpMkLst>
            <pc:docMk/>
            <pc:sldMk cId="0" sldId="258"/>
            <ac:cxnSpMk id="18" creationId="{B7A19546-6F7B-C1C8-AEF4-3B8E6AAB2276}"/>
          </ac:cxnSpMkLst>
        </pc:cxnChg>
        <pc:cxnChg chg="add mod">
          <ac:chgData name="Salim Hoolash" userId="abd1d462-10fa-45f7-8094-4ef46dbef71e" providerId="ADAL" clId="{EA809576-C41C-473D-88F0-B260835555A7}" dt="2026-01-28T17:30:48.069" v="587" actId="1076"/>
          <ac:cxnSpMkLst>
            <pc:docMk/>
            <pc:sldMk cId="0" sldId="258"/>
            <ac:cxnSpMk id="19" creationId="{40540D3E-28D5-5B0C-8A2D-3B2C24AF12C0}"/>
          </ac:cxnSpMkLst>
        </pc:cxnChg>
        <pc:cxnChg chg="add mod">
          <ac:chgData name="Salim Hoolash" userId="abd1d462-10fa-45f7-8094-4ef46dbef71e" providerId="ADAL" clId="{EA809576-C41C-473D-88F0-B260835555A7}" dt="2026-01-28T17:29:53.813" v="578" actId="1076"/>
          <ac:cxnSpMkLst>
            <pc:docMk/>
            <pc:sldMk cId="0" sldId="258"/>
            <ac:cxnSpMk id="23" creationId="{B9AF426B-1263-A9E2-1DA9-04D079650D37}"/>
          </ac:cxnSpMkLst>
        </pc:cxnChg>
      </pc:sldChg>
      <pc:sldChg chg="addSp delSp modSp mod">
        <pc:chgData name="Salim Hoolash" userId="abd1d462-10fa-45f7-8094-4ef46dbef71e" providerId="ADAL" clId="{EA809576-C41C-473D-88F0-B260835555A7}" dt="2026-01-28T17:34:56.426" v="671" actId="478"/>
        <pc:sldMkLst>
          <pc:docMk/>
          <pc:sldMk cId="0" sldId="259"/>
        </pc:sldMkLst>
        <pc:spChg chg="del">
          <ac:chgData name="Salim Hoolash" userId="abd1d462-10fa-45f7-8094-4ef46dbef71e" providerId="ADAL" clId="{EA809576-C41C-473D-88F0-B260835555A7}" dt="2026-01-28T15:51:36.455" v="179" actId="478"/>
          <ac:spMkLst>
            <pc:docMk/>
            <pc:sldMk cId="0" sldId="259"/>
            <ac:spMk id="2" creationId="{00000000-0000-0000-0000-000000000000}"/>
          </ac:spMkLst>
        </pc:spChg>
        <pc:spChg chg="del">
          <ac:chgData name="Salim Hoolash" userId="abd1d462-10fa-45f7-8094-4ef46dbef71e" providerId="ADAL" clId="{EA809576-C41C-473D-88F0-B260835555A7}" dt="2026-01-28T15:51:35.126" v="178" actId="478"/>
          <ac:spMkLst>
            <pc:docMk/>
            <pc:sldMk cId="0" sldId="259"/>
            <ac:spMk id="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5:51:31.209" v="177" actId="108"/>
          <ac:spMkLst>
            <pc:docMk/>
            <pc:sldMk cId="0" sldId="259"/>
            <ac:spMk id="5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34:47.630" v="670" actId="1076"/>
          <ac:spMkLst>
            <pc:docMk/>
            <pc:sldMk cId="0" sldId="259"/>
            <ac:spMk id="6" creationId="{00000000-0000-0000-0000-000000000000}"/>
          </ac:spMkLst>
        </pc:spChg>
        <pc:spChg chg="del mod">
          <ac:chgData name="Salim Hoolash" userId="abd1d462-10fa-45f7-8094-4ef46dbef71e" providerId="ADAL" clId="{EA809576-C41C-473D-88F0-B260835555A7}" dt="2026-01-28T17:34:41.079" v="669" actId="478"/>
          <ac:spMkLst>
            <pc:docMk/>
            <pc:sldMk cId="0" sldId="259"/>
            <ac:spMk id="7" creationId="{00000000-0000-0000-0000-000000000000}"/>
          </ac:spMkLst>
        </pc:spChg>
        <pc:spChg chg="add del mod">
          <ac:chgData name="Salim Hoolash" userId="abd1d462-10fa-45f7-8094-4ef46dbef71e" providerId="ADAL" clId="{EA809576-C41C-473D-88F0-B260835555A7}" dt="2026-01-28T17:34:56.426" v="671" actId="478"/>
          <ac:spMkLst>
            <pc:docMk/>
            <pc:sldMk cId="0" sldId="259"/>
            <ac:spMk id="10" creationId="{BBA96C63-872B-DD15-2A79-E4CC083341FA}"/>
          </ac:spMkLst>
        </pc:spChg>
        <pc:picChg chg="mod">
          <ac:chgData name="Salim Hoolash" userId="abd1d462-10fa-45f7-8094-4ef46dbef71e" providerId="ADAL" clId="{EA809576-C41C-473D-88F0-B260835555A7}" dt="2026-01-28T17:31:20.729" v="592" actId="1076"/>
          <ac:picMkLst>
            <pc:docMk/>
            <pc:sldMk cId="0" sldId="259"/>
            <ac:picMk id="8" creationId="{00000000-0000-0000-0000-000000000000}"/>
          </ac:picMkLst>
        </pc:picChg>
      </pc:sldChg>
      <pc:sldChg chg="addSp delSp modSp mod">
        <pc:chgData name="Salim Hoolash" userId="abd1d462-10fa-45f7-8094-4ef46dbef71e" providerId="ADAL" clId="{EA809576-C41C-473D-88F0-B260835555A7}" dt="2026-01-28T17:45:26.521" v="775" actId="12789"/>
        <pc:sldMkLst>
          <pc:docMk/>
          <pc:sldMk cId="0" sldId="260"/>
        </pc:sldMkLst>
        <pc:spChg chg="mod">
          <ac:chgData name="Salim Hoolash" userId="abd1d462-10fa-45f7-8094-4ef46dbef71e" providerId="ADAL" clId="{EA809576-C41C-473D-88F0-B260835555A7}" dt="2026-01-28T15:54:15.620" v="205" actId="108"/>
          <ac:spMkLst>
            <pc:docMk/>
            <pc:sldMk cId="0" sldId="260"/>
            <ac:spMk id="2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5:13.696" v="774" actId="12789"/>
          <ac:spMkLst>
            <pc:docMk/>
            <pc:sldMk cId="0" sldId="260"/>
            <ac:spMk id="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5:53:55.400" v="202" actId="1076"/>
          <ac:spMkLst>
            <pc:docMk/>
            <pc:sldMk cId="0" sldId="260"/>
            <ac:spMk id="5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5:13.696" v="774" actId="12789"/>
          <ac:spMkLst>
            <pc:docMk/>
            <pc:sldMk cId="0" sldId="260"/>
            <ac:spMk id="7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5:53:46.879" v="199" actId="1076"/>
          <ac:spMkLst>
            <pc:docMk/>
            <pc:sldMk cId="0" sldId="260"/>
            <ac:spMk id="8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5:13.696" v="774" actId="12789"/>
          <ac:spMkLst>
            <pc:docMk/>
            <pc:sldMk cId="0" sldId="260"/>
            <ac:spMk id="10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5:53:33.624" v="196" actId="1076"/>
          <ac:spMkLst>
            <pc:docMk/>
            <pc:sldMk cId="0" sldId="260"/>
            <ac:spMk id="11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5:26.521" v="775" actId="12789"/>
          <ac:spMkLst>
            <pc:docMk/>
            <pc:sldMk cId="0" sldId="260"/>
            <ac:spMk id="13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36:20.801" v="694" actId="20577"/>
          <ac:spMkLst>
            <pc:docMk/>
            <pc:sldMk cId="0" sldId="260"/>
            <ac:spMk id="1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5:26.521" v="775" actId="12789"/>
          <ac:spMkLst>
            <pc:docMk/>
            <pc:sldMk cId="0" sldId="260"/>
            <ac:spMk id="16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5:52:55.013" v="188" actId="1076"/>
          <ac:spMkLst>
            <pc:docMk/>
            <pc:sldMk cId="0" sldId="260"/>
            <ac:spMk id="17" creationId="{00000000-0000-0000-0000-000000000000}"/>
          </ac:spMkLst>
        </pc:spChg>
        <pc:spChg chg="add del mod">
          <ac:chgData name="Salim Hoolash" userId="abd1d462-10fa-45f7-8094-4ef46dbef71e" providerId="ADAL" clId="{EA809576-C41C-473D-88F0-B260835555A7}" dt="2026-01-28T17:36:30.667" v="695" actId="478"/>
          <ac:spMkLst>
            <pc:docMk/>
            <pc:sldMk cId="0" sldId="260"/>
            <ac:spMk id="19" creationId="{65A4BB2A-3D4D-498D-9E3D-25268AB51A0B}"/>
          </ac:spMkLst>
        </pc:spChg>
        <pc:picChg chg="mod">
          <ac:chgData name="Salim Hoolash" userId="abd1d462-10fa-45f7-8094-4ef46dbef71e" providerId="ADAL" clId="{EA809576-C41C-473D-88F0-B260835555A7}" dt="2026-01-28T15:54:04.043" v="203" actId="12789"/>
          <ac:picMkLst>
            <pc:docMk/>
            <pc:sldMk cId="0" sldId="260"/>
            <ac:picMk id="3" creationId="{00000000-0000-0000-0000-000000000000}"/>
          </ac:picMkLst>
        </pc:picChg>
        <pc:picChg chg="mod">
          <ac:chgData name="Salim Hoolash" userId="abd1d462-10fa-45f7-8094-4ef46dbef71e" providerId="ADAL" clId="{EA809576-C41C-473D-88F0-B260835555A7}" dt="2026-01-28T15:54:04.043" v="203" actId="12789"/>
          <ac:picMkLst>
            <pc:docMk/>
            <pc:sldMk cId="0" sldId="260"/>
            <ac:picMk id="6" creationId="{00000000-0000-0000-0000-000000000000}"/>
          </ac:picMkLst>
        </pc:picChg>
        <pc:picChg chg="mod">
          <ac:chgData name="Salim Hoolash" userId="abd1d462-10fa-45f7-8094-4ef46dbef71e" providerId="ADAL" clId="{EA809576-C41C-473D-88F0-B260835555A7}" dt="2026-01-28T15:54:04.043" v="203" actId="12789"/>
          <ac:picMkLst>
            <pc:docMk/>
            <pc:sldMk cId="0" sldId="260"/>
            <ac:picMk id="9" creationId="{00000000-0000-0000-0000-000000000000}"/>
          </ac:picMkLst>
        </pc:picChg>
        <pc:picChg chg="mod">
          <ac:chgData name="Salim Hoolash" userId="abd1d462-10fa-45f7-8094-4ef46dbef71e" providerId="ADAL" clId="{EA809576-C41C-473D-88F0-B260835555A7}" dt="2026-01-28T15:54:24.687" v="206" actId="1076"/>
          <ac:picMkLst>
            <pc:docMk/>
            <pc:sldMk cId="0" sldId="260"/>
            <ac:picMk id="12" creationId="{00000000-0000-0000-0000-000000000000}"/>
          </ac:picMkLst>
        </pc:picChg>
        <pc:picChg chg="mod">
          <ac:chgData name="Salim Hoolash" userId="abd1d462-10fa-45f7-8094-4ef46dbef71e" providerId="ADAL" clId="{EA809576-C41C-473D-88F0-B260835555A7}" dt="2026-01-28T15:53:04.112" v="190" actId="1076"/>
          <ac:picMkLst>
            <pc:docMk/>
            <pc:sldMk cId="0" sldId="260"/>
            <ac:picMk id="15" creationId="{00000000-0000-0000-0000-000000000000}"/>
          </ac:picMkLst>
        </pc:picChg>
      </pc:sldChg>
      <pc:sldChg chg="modSp del mod">
        <pc:chgData name="Salim Hoolash" userId="abd1d462-10fa-45f7-8094-4ef46dbef71e" providerId="ADAL" clId="{EA809576-C41C-473D-88F0-B260835555A7}" dt="2026-01-28T17:36:49.589" v="696" actId="47"/>
        <pc:sldMkLst>
          <pc:docMk/>
          <pc:sldMk cId="0" sldId="261"/>
        </pc:sldMkLst>
        <pc:spChg chg="mod">
          <ac:chgData name="Salim Hoolash" userId="abd1d462-10fa-45f7-8094-4ef46dbef71e" providerId="ADAL" clId="{EA809576-C41C-473D-88F0-B260835555A7}" dt="2026-01-28T17:17:20.263" v="415" actId="108"/>
          <ac:spMkLst>
            <pc:docMk/>
            <pc:sldMk cId="0" sldId="261"/>
            <ac:spMk id="2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44:34.917" v="146" actId="1076"/>
          <ac:spMkLst>
            <pc:docMk/>
            <pc:sldMk cId="0" sldId="261"/>
            <ac:spMk id="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43:33.941" v="138" actId="1076"/>
          <ac:spMkLst>
            <pc:docMk/>
            <pc:sldMk cId="0" sldId="261"/>
            <ac:spMk id="5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44:48.032" v="148" actId="1076"/>
          <ac:spMkLst>
            <pc:docMk/>
            <pc:sldMk cId="0" sldId="261"/>
            <ac:spMk id="6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43:41.451" v="139" actId="1076"/>
          <ac:spMkLst>
            <pc:docMk/>
            <pc:sldMk cId="0" sldId="261"/>
            <ac:spMk id="7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45:18.491" v="153" actId="1076"/>
          <ac:spMkLst>
            <pc:docMk/>
            <pc:sldMk cId="0" sldId="261"/>
            <ac:spMk id="8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43:52.693" v="141" actId="1076"/>
          <ac:spMkLst>
            <pc:docMk/>
            <pc:sldMk cId="0" sldId="261"/>
            <ac:spMk id="9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45:07.124" v="152" actId="1076"/>
          <ac:spMkLst>
            <pc:docMk/>
            <pc:sldMk cId="0" sldId="261"/>
            <ac:spMk id="10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44:03.104" v="142" actId="1076"/>
          <ac:spMkLst>
            <pc:docMk/>
            <pc:sldMk cId="0" sldId="261"/>
            <ac:spMk id="11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44:44.282" v="147" actId="1076"/>
          <ac:spMkLst>
            <pc:docMk/>
            <pc:sldMk cId="0" sldId="261"/>
            <ac:spMk id="12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44:14.366" v="144" actId="1076"/>
          <ac:spMkLst>
            <pc:docMk/>
            <pc:sldMk cId="0" sldId="261"/>
            <ac:spMk id="13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38:12.930" v="88" actId="1076"/>
          <ac:spMkLst>
            <pc:docMk/>
            <pc:sldMk cId="0" sldId="261"/>
            <ac:spMk id="14" creationId="{00000000-0000-0000-0000-000000000000}"/>
          </ac:spMkLst>
        </pc:spChg>
        <pc:picChg chg="mod">
          <ac:chgData name="Salim Hoolash" userId="abd1d462-10fa-45f7-8094-4ef46dbef71e" providerId="ADAL" clId="{EA809576-C41C-473D-88F0-B260835555A7}" dt="2026-01-27T18:45:00.328" v="151" actId="1076"/>
          <ac:picMkLst>
            <pc:docMk/>
            <pc:sldMk cId="0" sldId="261"/>
            <ac:picMk id="3" creationId="{00000000-0000-0000-0000-000000000000}"/>
          </ac:picMkLst>
        </pc:picChg>
      </pc:sldChg>
      <pc:sldChg chg="modSp mod">
        <pc:chgData name="Salim Hoolash" userId="abd1d462-10fa-45f7-8094-4ef46dbef71e" providerId="ADAL" clId="{EA809576-C41C-473D-88F0-B260835555A7}" dt="2026-01-28T17:47:41.027" v="805" actId="108"/>
        <pc:sldMkLst>
          <pc:docMk/>
          <pc:sldMk cId="0" sldId="262"/>
        </pc:sldMkLst>
        <pc:spChg chg="mod">
          <ac:chgData name="Salim Hoolash" userId="abd1d462-10fa-45f7-8094-4ef46dbef71e" providerId="ADAL" clId="{EA809576-C41C-473D-88F0-B260835555A7}" dt="2026-01-28T17:11:21.060" v="387" actId="1076"/>
          <ac:spMkLst>
            <pc:docMk/>
            <pc:sldMk cId="0" sldId="262"/>
            <ac:spMk id="2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5:02.563" v="390" actId="207"/>
          <ac:spMkLst>
            <pc:docMk/>
            <pc:sldMk cId="0" sldId="262"/>
            <ac:spMk id="3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6:09.494" v="402" actId="207"/>
          <ac:spMkLst>
            <pc:docMk/>
            <pc:sldMk cId="0" sldId="262"/>
            <ac:spMk id="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7:37.966" v="802" actId="108"/>
          <ac:spMkLst>
            <pc:docMk/>
            <pc:sldMk cId="0" sldId="262"/>
            <ac:spMk id="6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5:06.404" v="391" actId="207"/>
          <ac:spMkLst>
            <pc:docMk/>
            <pc:sldMk cId="0" sldId="262"/>
            <ac:spMk id="7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5:48.657" v="399" actId="207"/>
          <ac:spMkLst>
            <pc:docMk/>
            <pc:sldMk cId="0" sldId="262"/>
            <ac:spMk id="8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6:13.862" v="403" actId="108"/>
          <ac:spMkLst>
            <pc:docMk/>
            <pc:sldMk cId="0" sldId="262"/>
            <ac:spMk id="9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7:39.146" v="803" actId="108"/>
          <ac:spMkLst>
            <pc:docMk/>
            <pc:sldMk cId="0" sldId="262"/>
            <ac:spMk id="11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5:22.115" v="393" actId="108"/>
          <ac:spMkLst>
            <pc:docMk/>
            <pc:sldMk cId="0" sldId="262"/>
            <ac:spMk id="12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5:54.286" v="400" actId="207"/>
          <ac:spMkLst>
            <pc:docMk/>
            <pc:sldMk cId="0" sldId="262"/>
            <ac:spMk id="13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6:14.811" v="404" actId="108"/>
          <ac:spMkLst>
            <pc:docMk/>
            <pc:sldMk cId="0" sldId="262"/>
            <ac:spMk id="1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7:41.027" v="805" actId="108"/>
          <ac:spMkLst>
            <pc:docMk/>
            <pc:sldMk cId="0" sldId="262"/>
            <ac:spMk id="16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5:23.428" v="394" actId="108"/>
          <ac:spMkLst>
            <pc:docMk/>
            <pc:sldMk cId="0" sldId="262"/>
            <ac:spMk id="17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5:59.289" v="401" actId="207"/>
          <ac:spMkLst>
            <pc:docMk/>
            <pc:sldMk cId="0" sldId="262"/>
            <ac:spMk id="18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6:15.398" v="405" actId="108"/>
          <ac:spMkLst>
            <pc:docMk/>
            <pc:sldMk cId="0" sldId="262"/>
            <ac:spMk id="19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7:40.225" v="804" actId="108"/>
          <ac:spMkLst>
            <pc:docMk/>
            <pc:sldMk cId="0" sldId="262"/>
            <ac:spMk id="21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5:24.082" v="395" actId="108"/>
          <ac:spMkLst>
            <pc:docMk/>
            <pc:sldMk cId="0" sldId="262"/>
            <ac:spMk id="22" creationId="{00000000-0000-0000-0000-000000000000}"/>
          </ac:spMkLst>
        </pc:spChg>
      </pc:sldChg>
      <pc:sldChg chg="addSp delSp modSp mod">
        <pc:chgData name="Salim Hoolash" userId="abd1d462-10fa-45f7-8094-4ef46dbef71e" providerId="ADAL" clId="{EA809576-C41C-473D-88F0-B260835555A7}" dt="2026-01-28T17:53:28.501" v="835" actId="108"/>
        <pc:sldMkLst>
          <pc:docMk/>
          <pc:sldMk cId="0" sldId="263"/>
        </pc:sldMkLst>
        <pc:spChg chg="mod">
          <ac:chgData name="Salim Hoolash" userId="abd1d462-10fa-45f7-8094-4ef46dbef71e" providerId="ADAL" clId="{EA809576-C41C-473D-88F0-B260835555A7}" dt="2026-01-28T17:53:28.501" v="835" actId="108"/>
          <ac:spMkLst>
            <pc:docMk/>
            <pc:sldMk cId="0" sldId="263"/>
            <ac:spMk id="3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39:47.211" v="728" actId="207"/>
          <ac:spMkLst>
            <pc:docMk/>
            <pc:sldMk cId="0" sldId="263"/>
            <ac:spMk id="4" creationId="{00000000-0000-0000-0000-000000000000}"/>
          </ac:spMkLst>
        </pc:spChg>
        <pc:spChg chg="del mod">
          <ac:chgData name="Salim Hoolash" userId="abd1d462-10fa-45f7-8094-4ef46dbef71e" providerId="ADAL" clId="{EA809576-C41C-473D-88F0-B260835555A7}" dt="2026-01-27T18:35:27.432" v="60" actId="478"/>
          <ac:spMkLst>
            <pc:docMk/>
            <pc:sldMk cId="0" sldId="263"/>
            <ac:spMk id="5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7:17.834" v="798" actId="207"/>
          <ac:spMkLst>
            <pc:docMk/>
            <pc:sldMk cId="0" sldId="263"/>
            <ac:spMk id="6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37:00.184" v="81" actId="948"/>
          <ac:spMkLst>
            <pc:docMk/>
            <pc:sldMk cId="0" sldId="263"/>
            <ac:spMk id="7" creationId="{00000000-0000-0000-0000-000000000000}"/>
          </ac:spMkLst>
        </pc:spChg>
        <pc:spChg chg="del mod">
          <ac:chgData name="Salim Hoolash" userId="abd1d462-10fa-45f7-8094-4ef46dbef71e" providerId="ADAL" clId="{EA809576-C41C-473D-88F0-B260835555A7}" dt="2026-01-27T18:35:31.147" v="62" actId="478"/>
          <ac:spMkLst>
            <pc:docMk/>
            <pc:sldMk cId="0" sldId="263"/>
            <ac:spMk id="8" creationId="{00000000-0000-0000-0000-000000000000}"/>
          </ac:spMkLst>
        </pc:spChg>
        <pc:spChg chg="add del mod">
          <ac:chgData name="Salim Hoolash" userId="abd1d462-10fa-45f7-8094-4ef46dbef71e" providerId="ADAL" clId="{EA809576-C41C-473D-88F0-B260835555A7}" dt="2026-01-28T17:39:36.472" v="727" actId="478"/>
          <ac:spMkLst>
            <pc:docMk/>
            <pc:sldMk cId="0" sldId="263"/>
            <ac:spMk id="8" creationId="{F4E6D7D1-2C69-B37A-75CA-FF0A4ABA97C2}"/>
          </ac:spMkLst>
        </pc:spChg>
        <pc:spChg chg="mod">
          <ac:chgData name="Salim Hoolash" userId="abd1d462-10fa-45f7-8094-4ef46dbef71e" providerId="ADAL" clId="{EA809576-C41C-473D-88F0-B260835555A7}" dt="2026-01-28T17:47:22.379" v="799" actId="108"/>
          <ac:spMkLst>
            <pc:docMk/>
            <pc:sldMk cId="0" sldId="263"/>
            <ac:spMk id="9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36:46.347" v="80" actId="948"/>
          <ac:spMkLst>
            <pc:docMk/>
            <pc:sldMk cId="0" sldId="263"/>
            <ac:spMk id="10" creationId="{00000000-0000-0000-0000-000000000000}"/>
          </ac:spMkLst>
        </pc:spChg>
        <pc:spChg chg="del mod">
          <ac:chgData name="Salim Hoolash" userId="abd1d462-10fa-45f7-8094-4ef46dbef71e" providerId="ADAL" clId="{EA809576-C41C-473D-88F0-B260835555A7}" dt="2026-01-27T18:35:33.191" v="64" actId="478"/>
          <ac:spMkLst>
            <pc:docMk/>
            <pc:sldMk cId="0" sldId="263"/>
            <ac:spMk id="11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7:23.515" v="800" actId="108"/>
          <ac:spMkLst>
            <pc:docMk/>
            <pc:sldMk cId="0" sldId="263"/>
            <ac:spMk id="12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37:10.136" v="82" actId="948"/>
          <ac:spMkLst>
            <pc:docMk/>
            <pc:sldMk cId="0" sldId="263"/>
            <ac:spMk id="13" creationId="{00000000-0000-0000-0000-000000000000}"/>
          </ac:spMkLst>
        </pc:spChg>
        <pc:spChg chg="del mod">
          <ac:chgData name="Salim Hoolash" userId="abd1d462-10fa-45f7-8094-4ef46dbef71e" providerId="ADAL" clId="{EA809576-C41C-473D-88F0-B260835555A7}" dt="2026-01-27T18:35:35.344" v="66" actId="478"/>
          <ac:spMkLst>
            <pc:docMk/>
            <pc:sldMk cId="0" sldId="263"/>
            <ac:spMk id="1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7:24.565" v="801" actId="108"/>
          <ac:spMkLst>
            <pc:docMk/>
            <pc:sldMk cId="0" sldId="263"/>
            <ac:spMk id="15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7T18:37:18.474" v="83" actId="948"/>
          <ac:spMkLst>
            <pc:docMk/>
            <pc:sldMk cId="0" sldId="263"/>
            <ac:spMk id="16" creationId="{00000000-0000-0000-0000-000000000000}"/>
          </ac:spMkLst>
        </pc:spChg>
      </pc:sldChg>
      <pc:sldChg chg="addSp delSp modSp mod">
        <pc:chgData name="Salim Hoolash" userId="abd1d462-10fa-45f7-8094-4ef46dbef71e" providerId="ADAL" clId="{EA809576-C41C-473D-88F0-B260835555A7}" dt="2026-01-28T17:55:20.357" v="849" actId="1076"/>
        <pc:sldMkLst>
          <pc:docMk/>
          <pc:sldMk cId="0" sldId="264"/>
        </pc:sldMkLst>
        <pc:spChg chg="del">
          <ac:chgData name="Salim Hoolash" userId="abd1d462-10fa-45f7-8094-4ef46dbef71e" providerId="ADAL" clId="{EA809576-C41C-473D-88F0-B260835555A7}" dt="2026-01-28T17:40:14.088" v="734" actId="478"/>
          <ac:spMkLst>
            <pc:docMk/>
            <pc:sldMk cId="0" sldId="264"/>
            <ac:spMk id="2" creationId="{00000000-0000-0000-0000-000000000000}"/>
          </ac:spMkLst>
        </pc:spChg>
        <pc:spChg chg="del">
          <ac:chgData name="Salim Hoolash" userId="abd1d462-10fa-45f7-8094-4ef46dbef71e" providerId="ADAL" clId="{EA809576-C41C-473D-88F0-B260835555A7}" dt="2026-01-28T17:40:12.837" v="733" actId="478"/>
          <ac:spMkLst>
            <pc:docMk/>
            <pc:sldMk cId="0" sldId="264"/>
            <ac:spMk id="3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0:25.111" v="736" actId="1076"/>
          <ac:spMkLst>
            <pc:docMk/>
            <pc:sldMk cId="0" sldId="264"/>
            <ac:spMk id="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54:48.841" v="840" actId="1076"/>
          <ac:spMkLst>
            <pc:docMk/>
            <pc:sldMk cId="0" sldId="264"/>
            <ac:spMk id="6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6:53.784" v="406" actId="108"/>
          <ac:spMkLst>
            <pc:docMk/>
            <pc:sldMk cId="0" sldId="264"/>
            <ac:spMk id="7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0:46.860" v="741" actId="120"/>
          <ac:spMkLst>
            <pc:docMk/>
            <pc:sldMk cId="0" sldId="264"/>
            <ac:spMk id="8" creationId="{00000000-0000-0000-0000-000000000000}"/>
          </ac:spMkLst>
        </pc:spChg>
        <pc:spChg chg="del mod">
          <ac:chgData name="Salim Hoolash" userId="abd1d462-10fa-45f7-8094-4ef46dbef71e" providerId="ADAL" clId="{EA809576-C41C-473D-88F0-B260835555A7}" dt="2026-01-28T17:54:58.331" v="842" actId="478"/>
          <ac:spMkLst>
            <pc:docMk/>
            <pc:sldMk cId="0" sldId="264"/>
            <ac:spMk id="9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6:55.220" v="407" actId="108"/>
          <ac:spMkLst>
            <pc:docMk/>
            <pc:sldMk cId="0" sldId="264"/>
            <ac:spMk id="10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0:50.498" v="742" actId="108"/>
          <ac:spMkLst>
            <pc:docMk/>
            <pc:sldMk cId="0" sldId="264"/>
            <ac:spMk id="11" creationId="{00000000-0000-0000-0000-000000000000}"/>
          </ac:spMkLst>
        </pc:spChg>
        <pc:spChg chg="del mod">
          <ac:chgData name="Salim Hoolash" userId="abd1d462-10fa-45f7-8094-4ef46dbef71e" providerId="ADAL" clId="{EA809576-C41C-473D-88F0-B260835555A7}" dt="2026-01-28T17:54:59.605" v="843" actId="478"/>
          <ac:spMkLst>
            <pc:docMk/>
            <pc:sldMk cId="0" sldId="264"/>
            <ac:spMk id="12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6:56.356" v="408" actId="108"/>
          <ac:spMkLst>
            <pc:docMk/>
            <pc:sldMk cId="0" sldId="264"/>
            <ac:spMk id="13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0:51.430" v="743" actId="108"/>
          <ac:spMkLst>
            <pc:docMk/>
            <pc:sldMk cId="0" sldId="264"/>
            <ac:spMk id="14" creationId="{00000000-0000-0000-0000-000000000000}"/>
          </ac:spMkLst>
        </pc:spChg>
        <pc:spChg chg="del mod">
          <ac:chgData name="Salim Hoolash" userId="abd1d462-10fa-45f7-8094-4ef46dbef71e" providerId="ADAL" clId="{EA809576-C41C-473D-88F0-B260835555A7}" dt="2026-01-28T17:55:00.495" v="844" actId="478"/>
          <ac:spMkLst>
            <pc:docMk/>
            <pc:sldMk cId="0" sldId="264"/>
            <ac:spMk id="15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6:57.449" v="409" actId="108"/>
          <ac:spMkLst>
            <pc:docMk/>
            <pc:sldMk cId="0" sldId="264"/>
            <ac:spMk id="16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0:52.198" v="744" actId="108"/>
          <ac:spMkLst>
            <pc:docMk/>
            <pc:sldMk cId="0" sldId="264"/>
            <ac:spMk id="17" creationId="{00000000-0000-0000-0000-000000000000}"/>
          </ac:spMkLst>
        </pc:spChg>
        <pc:spChg chg="add del mod">
          <ac:chgData name="Salim Hoolash" userId="abd1d462-10fa-45f7-8094-4ef46dbef71e" providerId="ADAL" clId="{EA809576-C41C-473D-88F0-B260835555A7}" dt="2026-01-28T17:41:54.847" v="748" actId="478"/>
          <ac:spMkLst>
            <pc:docMk/>
            <pc:sldMk cId="0" sldId="264"/>
            <ac:spMk id="19" creationId="{F0E343CB-265C-FD1F-3849-DC1D9DC95830}"/>
          </ac:spMkLst>
        </pc:spChg>
        <pc:spChg chg="add mod">
          <ac:chgData name="Salim Hoolash" userId="abd1d462-10fa-45f7-8094-4ef46dbef71e" providerId="ADAL" clId="{EA809576-C41C-473D-88F0-B260835555A7}" dt="2026-01-28T17:55:06.250" v="845" actId="1076"/>
          <ac:spMkLst>
            <pc:docMk/>
            <pc:sldMk cId="0" sldId="264"/>
            <ac:spMk id="20" creationId="{287B5A86-1E41-2391-22D8-3A4024B7CB66}"/>
          </ac:spMkLst>
        </pc:spChg>
        <pc:spChg chg="add mod">
          <ac:chgData name="Salim Hoolash" userId="abd1d462-10fa-45f7-8094-4ef46dbef71e" providerId="ADAL" clId="{EA809576-C41C-473D-88F0-B260835555A7}" dt="2026-01-28T17:55:13.662" v="847" actId="1076"/>
          <ac:spMkLst>
            <pc:docMk/>
            <pc:sldMk cId="0" sldId="264"/>
            <ac:spMk id="21" creationId="{24E9712A-A678-F7BE-F1B7-0E56A5AF490D}"/>
          </ac:spMkLst>
        </pc:spChg>
        <pc:spChg chg="add mod">
          <ac:chgData name="Salim Hoolash" userId="abd1d462-10fa-45f7-8094-4ef46dbef71e" providerId="ADAL" clId="{EA809576-C41C-473D-88F0-B260835555A7}" dt="2026-01-28T17:55:20.357" v="849" actId="1076"/>
          <ac:spMkLst>
            <pc:docMk/>
            <pc:sldMk cId="0" sldId="264"/>
            <ac:spMk id="22" creationId="{2A589B1E-8AF8-5A4B-6F5A-916AAE7C6BA9}"/>
          </ac:spMkLst>
        </pc:spChg>
      </pc:sldChg>
      <pc:sldChg chg="addSp delSp modSp mod">
        <pc:chgData name="Salim Hoolash" userId="abd1d462-10fa-45f7-8094-4ef46dbef71e" providerId="ADAL" clId="{EA809576-C41C-473D-88F0-B260835555A7}" dt="2026-01-28T17:43:58.879" v="773" actId="20577"/>
        <pc:sldMkLst>
          <pc:docMk/>
          <pc:sldMk cId="0" sldId="265"/>
        </pc:sldMkLst>
        <pc:spChg chg="mod">
          <ac:chgData name="Salim Hoolash" userId="abd1d462-10fa-45f7-8094-4ef46dbef71e" providerId="ADAL" clId="{EA809576-C41C-473D-88F0-B260835555A7}" dt="2026-01-28T17:17:29.197" v="416" actId="108"/>
          <ac:spMkLst>
            <pc:docMk/>
            <pc:sldMk cId="0" sldId="265"/>
            <ac:spMk id="3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43:58.879" v="773" actId="20577"/>
          <ac:spMkLst>
            <pc:docMk/>
            <pc:sldMk cId="0" sldId="265"/>
            <ac:spMk id="4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8:14.264" v="423" actId="14100"/>
          <ac:spMkLst>
            <pc:docMk/>
            <pc:sldMk cId="0" sldId="265"/>
            <ac:spMk id="5" creationId="{00000000-0000-0000-0000-000000000000}"/>
          </ac:spMkLst>
        </pc:spChg>
        <pc:spChg chg="mod">
          <ac:chgData name="Salim Hoolash" userId="abd1d462-10fa-45f7-8094-4ef46dbef71e" providerId="ADAL" clId="{EA809576-C41C-473D-88F0-B260835555A7}" dt="2026-01-28T17:18:04.040" v="421" actId="1076"/>
          <ac:spMkLst>
            <pc:docMk/>
            <pc:sldMk cId="0" sldId="265"/>
            <ac:spMk id="6" creationId="{00000000-0000-0000-0000-000000000000}"/>
          </ac:spMkLst>
        </pc:spChg>
        <pc:spChg chg="add del mod">
          <ac:chgData name="Salim Hoolash" userId="abd1d462-10fa-45f7-8094-4ef46dbef71e" providerId="ADAL" clId="{EA809576-C41C-473D-88F0-B260835555A7}" dt="2026-01-28T17:43:40.645" v="769" actId="478"/>
          <ac:spMkLst>
            <pc:docMk/>
            <pc:sldMk cId="0" sldId="265"/>
            <ac:spMk id="8" creationId="{4D30A30F-0906-FEDD-C897-C4372808694A}"/>
          </ac:spMkLst>
        </pc:spChg>
      </pc:sldChg>
      <pc:sldChg chg="addSp delSp modSp add mod">
        <pc:chgData name="Salim Hoolash" userId="abd1d462-10fa-45f7-8094-4ef46dbef71e" providerId="ADAL" clId="{EA809576-C41C-473D-88F0-B260835555A7}" dt="2026-01-28T17:50:58.924" v="829" actId="207"/>
        <pc:sldMkLst>
          <pc:docMk/>
          <pc:sldMk cId="2409493316" sldId="266"/>
        </pc:sldMkLst>
        <pc:spChg chg="mod">
          <ac:chgData name="Salim Hoolash" userId="abd1d462-10fa-45f7-8094-4ef46dbef71e" providerId="ADAL" clId="{EA809576-C41C-473D-88F0-B260835555A7}" dt="2026-01-28T17:48:14.710" v="812" actId="1076"/>
          <ac:spMkLst>
            <pc:docMk/>
            <pc:sldMk cId="2409493316" sldId="266"/>
            <ac:spMk id="4" creationId="{9652BB66-D496-8B01-E683-7884799A5640}"/>
          </ac:spMkLst>
        </pc:spChg>
        <pc:spChg chg="mod">
          <ac:chgData name="Salim Hoolash" userId="abd1d462-10fa-45f7-8094-4ef46dbef71e" providerId="ADAL" clId="{EA809576-C41C-473D-88F0-B260835555A7}" dt="2026-01-28T16:14:19.533" v="264" actId="14100"/>
          <ac:spMkLst>
            <pc:docMk/>
            <pc:sldMk cId="2409493316" sldId="266"/>
            <ac:spMk id="5" creationId="{DEB58861-C4B4-EA8A-56A7-874C4F9143A8}"/>
          </ac:spMkLst>
        </pc:spChg>
        <pc:spChg chg="mod topLvl">
          <ac:chgData name="Salim Hoolash" userId="abd1d462-10fa-45f7-8094-4ef46dbef71e" providerId="ADAL" clId="{EA809576-C41C-473D-88F0-B260835555A7}" dt="2026-01-28T17:48:24.349" v="814" actId="1076"/>
          <ac:spMkLst>
            <pc:docMk/>
            <pc:sldMk cId="2409493316" sldId="266"/>
            <ac:spMk id="6" creationId="{33D85D65-3647-A4D0-56D5-C98F14928C1B}"/>
          </ac:spMkLst>
        </pc:spChg>
        <pc:spChg chg="mod topLvl">
          <ac:chgData name="Salim Hoolash" userId="abd1d462-10fa-45f7-8094-4ef46dbef71e" providerId="ADAL" clId="{EA809576-C41C-473D-88F0-B260835555A7}" dt="2026-01-28T16:20:54.251" v="308" actId="164"/>
          <ac:spMkLst>
            <pc:docMk/>
            <pc:sldMk cId="2409493316" sldId="266"/>
            <ac:spMk id="7" creationId="{DBFAD487-3985-498F-DD54-BA8830CD528F}"/>
          </ac:spMkLst>
        </pc:spChg>
        <pc:spChg chg="mod">
          <ac:chgData name="Salim Hoolash" userId="abd1d462-10fa-45f7-8094-4ef46dbef71e" providerId="ADAL" clId="{EA809576-C41C-473D-88F0-B260835555A7}" dt="2026-01-28T17:48:07.682" v="811" actId="1076"/>
          <ac:spMkLst>
            <pc:docMk/>
            <pc:sldMk cId="2409493316" sldId="266"/>
            <ac:spMk id="8" creationId="{3AAC8C02-C26C-D13B-4690-B9F4BEFBD226}"/>
          </ac:spMkLst>
        </pc:spChg>
        <pc:spChg chg="mod">
          <ac:chgData name="Salim Hoolash" userId="abd1d462-10fa-45f7-8094-4ef46dbef71e" providerId="ADAL" clId="{EA809576-C41C-473D-88F0-B260835555A7}" dt="2026-01-28T16:17:57.016" v="284" actId="164"/>
          <ac:spMkLst>
            <pc:docMk/>
            <pc:sldMk cId="2409493316" sldId="266"/>
            <ac:spMk id="9" creationId="{2C6912DD-6823-D676-A170-0C42FCB316EC}"/>
          </ac:spMkLst>
        </pc:spChg>
        <pc:spChg chg="mod">
          <ac:chgData name="Salim Hoolash" userId="abd1d462-10fa-45f7-8094-4ef46dbef71e" providerId="ADAL" clId="{EA809576-C41C-473D-88F0-B260835555A7}" dt="2026-01-28T17:48:20.191" v="813" actId="1076"/>
          <ac:spMkLst>
            <pc:docMk/>
            <pc:sldMk cId="2409493316" sldId="266"/>
            <ac:spMk id="10" creationId="{3DC2B184-C437-68C9-4452-52F89398A8C7}"/>
          </ac:spMkLst>
        </pc:spChg>
        <pc:spChg chg="mod">
          <ac:chgData name="Salim Hoolash" userId="abd1d462-10fa-45f7-8094-4ef46dbef71e" providerId="ADAL" clId="{EA809576-C41C-473D-88F0-B260835555A7}" dt="2026-01-28T16:19:12.137" v="299" actId="164"/>
          <ac:spMkLst>
            <pc:docMk/>
            <pc:sldMk cId="2409493316" sldId="266"/>
            <ac:spMk id="11" creationId="{56DE6F2E-D00E-E2B6-D102-A03CF34291B0}"/>
          </ac:spMkLst>
        </pc:spChg>
        <pc:spChg chg="mod">
          <ac:chgData name="Salim Hoolash" userId="abd1d462-10fa-45f7-8094-4ef46dbef71e" providerId="ADAL" clId="{EA809576-C41C-473D-88F0-B260835555A7}" dt="2026-01-28T17:48:28.767" v="815" actId="1076"/>
          <ac:spMkLst>
            <pc:docMk/>
            <pc:sldMk cId="2409493316" sldId="266"/>
            <ac:spMk id="12" creationId="{87A2C4D2-BAD1-6C1F-59D4-64DA48330F9E}"/>
          </ac:spMkLst>
        </pc:spChg>
        <pc:spChg chg="mod">
          <ac:chgData name="Salim Hoolash" userId="abd1d462-10fa-45f7-8094-4ef46dbef71e" providerId="ADAL" clId="{EA809576-C41C-473D-88F0-B260835555A7}" dt="2026-01-28T16:21:14.192" v="311" actId="164"/>
          <ac:spMkLst>
            <pc:docMk/>
            <pc:sldMk cId="2409493316" sldId="266"/>
            <ac:spMk id="13" creationId="{F8BD0552-8AD4-C736-0642-CB34B5234854}"/>
          </ac:spMkLst>
        </pc:spChg>
        <pc:spChg chg="mod">
          <ac:chgData name="Salim Hoolash" userId="abd1d462-10fa-45f7-8094-4ef46dbef71e" providerId="ADAL" clId="{EA809576-C41C-473D-88F0-B260835555A7}" dt="2026-01-28T17:48:41.091" v="816" actId="122"/>
          <ac:spMkLst>
            <pc:docMk/>
            <pc:sldMk cId="2409493316" sldId="266"/>
            <ac:spMk id="14" creationId="{3D8F516C-7D41-1193-93AB-F89A5366E010}"/>
          </ac:spMkLst>
        </pc:spChg>
        <pc:spChg chg="mod">
          <ac:chgData name="Salim Hoolash" userId="abd1d462-10fa-45f7-8094-4ef46dbef71e" providerId="ADAL" clId="{EA809576-C41C-473D-88F0-B260835555A7}" dt="2026-01-28T16:20:14.263" v="303" actId="1076"/>
          <ac:spMkLst>
            <pc:docMk/>
            <pc:sldMk cId="2409493316" sldId="266"/>
            <ac:spMk id="21" creationId="{CFD1E71F-932B-F7E0-40DA-95879A6F1EA2}"/>
          </ac:spMkLst>
        </pc:spChg>
        <pc:spChg chg="mod">
          <ac:chgData name="Salim Hoolash" userId="abd1d462-10fa-45f7-8094-4ef46dbef71e" providerId="ADAL" clId="{EA809576-C41C-473D-88F0-B260835555A7}" dt="2026-01-28T16:20:14.263" v="303" actId="1076"/>
          <ac:spMkLst>
            <pc:docMk/>
            <pc:sldMk cId="2409493316" sldId="266"/>
            <ac:spMk id="22" creationId="{92C1AC10-BDB7-FDFA-37D6-D68A53D79B20}"/>
          </ac:spMkLst>
        </pc:spChg>
        <pc:spChg chg="mod">
          <ac:chgData name="Salim Hoolash" userId="abd1d462-10fa-45f7-8094-4ef46dbef71e" providerId="ADAL" clId="{EA809576-C41C-473D-88F0-B260835555A7}" dt="2026-01-28T16:02:03.080" v="218" actId="20577"/>
          <ac:spMkLst>
            <pc:docMk/>
            <pc:sldMk cId="2409493316" sldId="266"/>
            <ac:spMk id="24" creationId="{24768620-6D52-773F-39E0-97BF4F05CD8C}"/>
          </ac:spMkLst>
        </pc:spChg>
        <pc:spChg chg="mod">
          <ac:chgData name="Salim Hoolash" userId="abd1d462-10fa-45f7-8094-4ef46dbef71e" providerId="ADAL" clId="{EA809576-C41C-473D-88F0-B260835555A7}" dt="2026-01-28T16:20:14.263" v="303" actId="1076"/>
          <ac:spMkLst>
            <pc:docMk/>
            <pc:sldMk cId="2409493316" sldId="266"/>
            <ac:spMk id="25" creationId="{51F603E9-D4CE-B7BB-CE86-4E4ECC7ABA27}"/>
          </ac:spMkLst>
        </pc:spChg>
        <pc:spChg chg="mod">
          <ac:chgData name="Salim Hoolash" userId="abd1d462-10fa-45f7-8094-4ef46dbef71e" providerId="ADAL" clId="{EA809576-C41C-473D-88F0-B260835555A7}" dt="2026-01-28T16:20:14.263" v="303" actId="1076"/>
          <ac:spMkLst>
            <pc:docMk/>
            <pc:sldMk cId="2409493316" sldId="266"/>
            <ac:spMk id="26" creationId="{1480EF2F-19E7-A541-D7B8-CD30A2FD3FDF}"/>
          </ac:spMkLst>
        </pc:spChg>
        <pc:spChg chg="mod">
          <ac:chgData name="Salim Hoolash" userId="abd1d462-10fa-45f7-8094-4ef46dbef71e" providerId="ADAL" clId="{EA809576-C41C-473D-88F0-B260835555A7}" dt="2026-01-28T16:20:14.263" v="303" actId="1076"/>
          <ac:spMkLst>
            <pc:docMk/>
            <pc:sldMk cId="2409493316" sldId="266"/>
            <ac:spMk id="27" creationId="{31C8FA45-8507-57DF-BB13-6CD078DFC830}"/>
          </ac:spMkLst>
        </pc:spChg>
        <pc:spChg chg="mod">
          <ac:chgData name="Salim Hoolash" userId="abd1d462-10fa-45f7-8094-4ef46dbef71e" providerId="ADAL" clId="{EA809576-C41C-473D-88F0-B260835555A7}" dt="2026-01-28T16:01:55.532" v="214" actId="20577"/>
          <ac:spMkLst>
            <pc:docMk/>
            <pc:sldMk cId="2409493316" sldId="266"/>
            <ac:spMk id="28" creationId="{75FC9FFA-97A9-02B0-73DC-7474225CF388}"/>
          </ac:spMkLst>
        </pc:spChg>
        <pc:spChg chg="mod">
          <ac:chgData name="Salim Hoolash" userId="abd1d462-10fa-45f7-8094-4ef46dbef71e" providerId="ADAL" clId="{EA809576-C41C-473D-88F0-B260835555A7}" dt="2026-01-28T16:20:14.263" v="303" actId="1076"/>
          <ac:spMkLst>
            <pc:docMk/>
            <pc:sldMk cId="2409493316" sldId="266"/>
            <ac:spMk id="29" creationId="{FCD90DC2-A632-BD26-1D15-3AA56501C968}"/>
          </ac:spMkLst>
        </pc:spChg>
        <pc:spChg chg="mod">
          <ac:chgData name="Salim Hoolash" userId="abd1d462-10fa-45f7-8094-4ef46dbef71e" providerId="ADAL" clId="{EA809576-C41C-473D-88F0-B260835555A7}" dt="2026-01-28T16:20:14.263" v="303" actId="1076"/>
          <ac:spMkLst>
            <pc:docMk/>
            <pc:sldMk cId="2409493316" sldId="266"/>
            <ac:spMk id="30" creationId="{B21E243F-C21D-E00D-1AF5-8F1BA171EBB5}"/>
          </ac:spMkLst>
        </pc:spChg>
        <pc:spChg chg="mod">
          <ac:chgData name="Salim Hoolash" userId="abd1d462-10fa-45f7-8094-4ef46dbef71e" providerId="ADAL" clId="{EA809576-C41C-473D-88F0-B260835555A7}" dt="2026-01-28T16:20:14.263" v="303" actId="1076"/>
          <ac:spMkLst>
            <pc:docMk/>
            <pc:sldMk cId="2409493316" sldId="266"/>
            <ac:spMk id="32" creationId="{AC4568D3-DC35-A9F2-C474-0AB862DF8FFC}"/>
          </ac:spMkLst>
        </pc:spChg>
        <pc:spChg chg="mod">
          <ac:chgData name="Salim Hoolash" userId="abd1d462-10fa-45f7-8094-4ef46dbef71e" providerId="ADAL" clId="{EA809576-C41C-473D-88F0-B260835555A7}" dt="2026-01-28T16:20:14.263" v="303" actId="1076"/>
          <ac:spMkLst>
            <pc:docMk/>
            <pc:sldMk cId="2409493316" sldId="266"/>
            <ac:spMk id="33" creationId="{E2CCE23F-8CC1-0B77-9611-59861C6E3334}"/>
          </ac:spMkLst>
        </pc:spChg>
        <pc:spChg chg="mod">
          <ac:chgData name="Salim Hoolash" userId="abd1d462-10fa-45f7-8094-4ef46dbef71e" providerId="ADAL" clId="{EA809576-C41C-473D-88F0-B260835555A7}" dt="2026-01-28T16:20:14.263" v="303" actId="1076"/>
          <ac:spMkLst>
            <pc:docMk/>
            <pc:sldMk cId="2409493316" sldId="266"/>
            <ac:spMk id="34" creationId="{4DC4DE0D-475B-7CA8-A5CB-B6FA033D58D8}"/>
          </ac:spMkLst>
        </pc:spChg>
        <pc:spChg chg="add mod">
          <ac:chgData name="Salim Hoolash" userId="abd1d462-10fa-45f7-8094-4ef46dbef71e" providerId="ADAL" clId="{EA809576-C41C-473D-88F0-B260835555A7}" dt="2026-01-28T16:26:56.369" v="382" actId="114"/>
          <ac:spMkLst>
            <pc:docMk/>
            <pc:sldMk cId="2409493316" sldId="266"/>
            <ac:spMk id="42" creationId="{EFBF1930-4D1F-AD84-501E-29500937C474}"/>
          </ac:spMkLst>
        </pc:spChg>
        <pc:spChg chg="add mod">
          <ac:chgData name="Salim Hoolash" userId="abd1d462-10fa-45f7-8094-4ef46dbef71e" providerId="ADAL" clId="{EA809576-C41C-473D-88F0-B260835555A7}" dt="2026-01-28T16:27:03.670" v="384" actId="108"/>
          <ac:spMkLst>
            <pc:docMk/>
            <pc:sldMk cId="2409493316" sldId="266"/>
            <ac:spMk id="43" creationId="{85563542-90C7-7F52-280B-D54760BDB5E5}"/>
          </ac:spMkLst>
        </pc:spChg>
        <pc:spChg chg="add mod">
          <ac:chgData name="Salim Hoolash" userId="abd1d462-10fa-45f7-8094-4ef46dbef71e" providerId="ADAL" clId="{EA809576-C41C-473D-88F0-B260835555A7}" dt="2026-01-28T16:27:02.260" v="383" actId="108"/>
          <ac:spMkLst>
            <pc:docMk/>
            <pc:sldMk cId="2409493316" sldId="266"/>
            <ac:spMk id="44" creationId="{1BB20D4E-F35F-0ADC-EC5C-7F73FC87A3BC}"/>
          </ac:spMkLst>
        </pc:spChg>
        <pc:spChg chg="add mod">
          <ac:chgData name="Salim Hoolash" userId="abd1d462-10fa-45f7-8094-4ef46dbef71e" providerId="ADAL" clId="{EA809576-C41C-473D-88F0-B260835555A7}" dt="2026-01-28T16:27:04.528" v="385" actId="108"/>
          <ac:spMkLst>
            <pc:docMk/>
            <pc:sldMk cId="2409493316" sldId="266"/>
            <ac:spMk id="45" creationId="{69A1D770-F640-0CC9-CB64-C04831643665}"/>
          </ac:spMkLst>
        </pc:spChg>
        <pc:spChg chg="add del">
          <ac:chgData name="Salim Hoolash" userId="abd1d462-10fa-45f7-8094-4ef46dbef71e" providerId="ADAL" clId="{EA809576-C41C-473D-88F0-B260835555A7}" dt="2026-01-28T17:49:33.777" v="818" actId="11529"/>
          <ac:spMkLst>
            <pc:docMk/>
            <pc:sldMk cId="2409493316" sldId="266"/>
            <ac:spMk id="46" creationId="{EDFF4D1B-1AFA-EEFA-7466-7767A94F3715}"/>
          </ac:spMkLst>
        </pc:spChg>
        <pc:spChg chg="add mod ord">
          <ac:chgData name="Salim Hoolash" userId="abd1d462-10fa-45f7-8094-4ef46dbef71e" providerId="ADAL" clId="{EA809576-C41C-473D-88F0-B260835555A7}" dt="2026-01-28T17:50:58.924" v="829" actId="207"/>
          <ac:spMkLst>
            <pc:docMk/>
            <pc:sldMk cId="2409493316" sldId="266"/>
            <ac:spMk id="47" creationId="{F1615EB3-4043-5167-83D3-B5A524852B48}"/>
          </ac:spMkLst>
        </pc:spChg>
        <pc:grpChg chg="add del mod">
          <ac:chgData name="Salim Hoolash" userId="abd1d462-10fa-45f7-8094-4ef46dbef71e" providerId="ADAL" clId="{EA809576-C41C-473D-88F0-B260835555A7}" dt="2026-01-28T16:09:10.562" v="244" actId="165"/>
          <ac:grpSpMkLst>
            <pc:docMk/>
            <pc:sldMk cId="2409493316" sldId="266"/>
            <ac:grpSpMk id="36" creationId="{37CE89BC-D958-6A13-1FFD-3C7742C1B486}"/>
          </ac:grpSpMkLst>
        </pc:grpChg>
        <pc:grpChg chg="add mod">
          <ac:chgData name="Salim Hoolash" userId="abd1d462-10fa-45f7-8094-4ef46dbef71e" providerId="ADAL" clId="{EA809576-C41C-473D-88F0-B260835555A7}" dt="2026-01-28T16:20:25.450" v="305" actId="1076"/>
          <ac:grpSpMkLst>
            <pc:docMk/>
            <pc:sldMk cId="2409493316" sldId="266"/>
            <ac:grpSpMk id="37" creationId="{A4422074-779E-ADA8-C4A1-0F982355EEC2}"/>
          </ac:grpSpMkLst>
        </pc:grpChg>
        <pc:grpChg chg="add mod">
          <ac:chgData name="Salim Hoolash" userId="abd1d462-10fa-45f7-8094-4ef46dbef71e" providerId="ADAL" clId="{EA809576-C41C-473D-88F0-B260835555A7}" dt="2026-01-28T16:20:20.390" v="304" actId="1076"/>
          <ac:grpSpMkLst>
            <pc:docMk/>
            <pc:sldMk cId="2409493316" sldId="266"/>
            <ac:grpSpMk id="38" creationId="{1AC6AF17-805B-71A4-89E7-C15625230D88}"/>
          </ac:grpSpMkLst>
        </pc:grpChg>
        <pc:grpChg chg="add mod">
          <ac:chgData name="Salim Hoolash" userId="abd1d462-10fa-45f7-8094-4ef46dbef71e" providerId="ADAL" clId="{EA809576-C41C-473D-88F0-B260835555A7}" dt="2026-01-28T16:20:31.723" v="306" actId="1076"/>
          <ac:grpSpMkLst>
            <pc:docMk/>
            <pc:sldMk cId="2409493316" sldId="266"/>
            <ac:grpSpMk id="39" creationId="{BD64CD48-1F44-426C-2A94-7513F6DB6895}"/>
          </ac:grpSpMkLst>
        </pc:grpChg>
        <pc:grpChg chg="add mod">
          <ac:chgData name="Salim Hoolash" userId="abd1d462-10fa-45f7-8094-4ef46dbef71e" providerId="ADAL" clId="{EA809576-C41C-473D-88F0-B260835555A7}" dt="2026-01-28T16:20:59.954" v="309" actId="1076"/>
          <ac:grpSpMkLst>
            <pc:docMk/>
            <pc:sldMk cId="2409493316" sldId="266"/>
            <ac:grpSpMk id="40" creationId="{AF0A0760-AC92-29D1-B776-F2CAF2FFEE2A}"/>
          </ac:grpSpMkLst>
        </pc:grpChg>
        <pc:grpChg chg="add mod">
          <ac:chgData name="Salim Hoolash" userId="abd1d462-10fa-45f7-8094-4ef46dbef71e" providerId="ADAL" clId="{EA809576-C41C-473D-88F0-B260835555A7}" dt="2026-01-28T16:21:18.337" v="312" actId="1076"/>
          <ac:grpSpMkLst>
            <pc:docMk/>
            <pc:sldMk cId="2409493316" sldId="266"/>
            <ac:grpSpMk id="41" creationId="{76D7F9A4-66BE-E1C6-B9FE-1F3AC7CCFA64}"/>
          </ac:grpSpMkLst>
        </pc:grpChg>
        <pc:picChg chg="del">
          <ac:chgData name="Salim Hoolash" userId="abd1d462-10fa-45f7-8094-4ef46dbef71e" providerId="ADAL" clId="{EA809576-C41C-473D-88F0-B260835555A7}" dt="2026-01-27T18:56:32.253" v="155" actId="478"/>
          <ac:picMkLst>
            <pc:docMk/>
            <pc:sldMk cId="2409493316" sldId="266"/>
            <ac:picMk id="3" creationId="{90B87955-D974-544F-8784-18F1C377C145}"/>
          </ac:picMkLst>
        </pc:picChg>
        <pc:picChg chg="add mod">
          <ac:chgData name="Salim Hoolash" userId="abd1d462-10fa-45f7-8094-4ef46dbef71e" providerId="ADAL" clId="{EA809576-C41C-473D-88F0-B260835555A7}" dt="2026-01-27T18:56:50.692" v="156" actId="931"/>
          <ac:picMkLst>
            <pc:docMk/>
            <pc:sldMk cId="2409493316" sldId="266"/>
            <ac:picMk id="16" creationId="{27D7C00B-104B-B43F-1EFA-E081D52CFA1A}"/>
          </ac:picMkLst>
        </pc:picChg>
        <pc:picChg chg="add">
          <ac:chgData name="Salim Hoolash" userId="abd1d462-10fa-45f7-8094-4ef46dbef71e" providerId="ADAL" clId="{EA809576-C41C-473D-88F0-B260835555A7}" dt="2026-01-28T16:06:47.426" v="230"/>
          <ac:picMkLst>
            <pc:docMk/>
            <pc:sldMk cId="2409493316" sldId="266"/>
            <ac:picMk id="1026" creationId="{B78BAB49-039E-83DF-4CBB-7635650ADDB6}"/>
          </ac:picMkLst>
        </pc:picChg>
        <pc:picChg chg="add mod">
          <ac:chgData name="Salim Hoolash" userId="abd1d462-10fa-45f7-8094-4ef46dbef71e" providerId="ADAL" clId="{EA809576-C41C-473D-88F0-B260835555A7}" dt="2026-01-28T16:21:03.585" v="310" actId="1076"/>
          <ac:picMkLst>
            <pc:docMk/>
            <pc:sldMk cId="2409493316" sldId="266"/>
            <ac:picMk id="1028" creationId="{3F630460-5BFB-5079-8B75-8A62D3976B82}"/>
          </ac:picMkLst>
        </pc:picChg>
        <pc:picChg chg="add mod">
          <ac:chgData name="Salim Hoolash" userId="abd1d462-10fa-45f7-8094-4ef46dbef71e" providerId="ADAL" clId="{EA809576-C41C-473D-88F0-B260835555A7}" dt="2026-01-28T16:21:29.865" v="313" actId="1076"/>
          <ac:picMkLst>
            <pc:docMk/>
            <pc:sldMk cId="2409493316" sldId="266"/>
            <ac:picMk id="1030" creationId="{90D58062-2A21-A388-B5A1-73823F98A9FA}"/>
          </ac:picMkLst>
        </pc:picChg>
      </pc:sldChg>
      <pc:sldChg chg="addSp delSp modSp new mod">
        <pc:chgData name="Salim Hoolash" userId="abd1d462-10fa-45f7-8094-4ef46dbef71e" providerId="ADAL" clId="{EA809576-C41C-473D-88F0-B260835555A7}" dt="2026-01-28T17:23:53.106" v="452" actId="1076"/>
        <pc:sldMkLst>
          <pc:docMk/>
          <pc:sldMk cId="609693827" sldId="267"/>
        </pc:sldMkLst>
        <pc:spChg chg="add mod">
          <ac:chgData name="Salim Hoolash" userId="abd1d462-10fa-45f7-8094-4ef46dbef71e" providerId="ADAL" clId="{EA809576-C41C-473D-88F0-B260835555A7}" dt="2026-01-28T17:23:53.106" v="452" actId="1076"/>
          <ac:spMkLst>
            <pc:docMk/>
            <pc:sldMk cId="609693827" sldId="267"/>
            <ac:spMk id="2" creationId="{A20E2E48-F171-574B-6ECB-78EAD5F330EC}"/>
          </ac:spMkLst>
        </pc:spChg>
        <pc:spChg chg="add del">
          <ac:chgData name="Salim Hoolash" userId="abd1d462-10fa-45f7-8094-4ef46dbef71e" providerId="ADAL" clId="{EA809576-C41C-473D-88F0-B260835555A7}" dt="2026-01-28T17:20:36.947" v="446" actId="478"/>
          <ac:spMkLst>
            <pc:docMk/>
            <pc:sldMk cId="609693827" sldId="267"/>
            <ac:spMk id="3" creationId="{ED6723BA-748C-94A9-07F0-BF00E68D3D01}"/>
          </ac:spMkLst>
        </pc:spChg>
        <pc:spChg chg="add del">
          <ac:chgData name="Salim Hoolash" userId="abd1d462-10fa-45f7-8094-4ef46dbef71e" providerId="ADAL" clId="{EA809576-C41C-473D-88F0-B260835555A7}" dt="2026-01-28T17:22:30.828" v="448" actId="478"/>
          <ac:spMkLst>
            <pc:docMk/>
            <pc:sldMk cId="609693827" sldId="267"/>
            <ac:spMk id="4" creationId="{1C2F7A3E-D820-AF10-3E5D-D52797331619}"/>
          </ac:spMkLst>
        </pc:spChg>
        <pc:picChg chg="add del">
          <ac:chgData name="Salim Hoolash" userId="abd1d462-10fa-45f7-8094-4ef46dbef71e" providerId="ADAL" clId="{EA809576-C41C-473D-88F0-B260835555A7}" dt="2026-01-28T17:23:38.821" v="450" actId="478"/>
          <ac:picMkLst>
            <pc:docMk/>
            <pc:sldMk cId="609693827" sldId="267"/>
            <ac:picMk id="2054" creationId="{68933AC1-C2B4-9A8F-21A1-4EB7C76D986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4452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1E4B9-D45F-5EAA-57AC-A4FC398A5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F7878B-3008-28C9-E7F2-D5C4FBD080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CD637D-DCBA-876D-ADD7-8FE05C84BC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886BDA-0E97-68F2-B7BC-ECDF924BCC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1967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M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M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M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M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M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M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M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M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M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M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84926" y="717954"/>
            <a:ext cx="16605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FFFF00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HopIn</a:t>
            </a:r>
            <a:endParaRPr lang="en-US" sz="4450" dirty="0">
              <a:solidFill>
                <a:srgbClr val="FFFF00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3536989" y="1802689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chemeClr val="bg1"/>
                </a:solidFill>
                <a:latin typeface="DM Sans Semi Bold" panose="020B0604020202020204" charset="0"/>
                <a:ea typeface="DM Sans Semi Bold" pitchFamily="34" charset="-122"/>
                <a:cs typeface="DM Sans Semi Bold" pitchFamily="34" charset="-120"/>
              </a:rPr>
              <a:t>A </a:t>
            </a:r>
          </a:p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chemeClr val="bg1"/>
                </a:solidFill>
                <a:latin typeface="DM Sans Semi Bold" panose="020B0604020202020204" charset="0"/>
                <a:ea typeface="DM Sans Semi Bold" pitchFamily="34" charset="-122"/>
                <a:cs typeface="DM Sans Semi Bold" pitchFamily="34" charset="-120"/>
              </a:rPr>
              <a:t>University of Regina Carpool Platform</a:t>
            </a:r>
            <a:endParaRPr lang="en-US" sz="6150" dirty="0">
              <a:solidFill>
                <a:schemeClr val="bg1"/>
              </a:solidFill>
              <a:latin typeface="DM Sans Semi Bold" panose="020B06040202020202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4378584" y="5464034"/>
            <a:ext cx="587322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2800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  <a:cs typeface="Inter Medium" pitchFamily="34" charset="-120"/>
              </a:rPr>
              <a:t>Jessica • Rida • Rudra • Suhayb • Youssef</a:t>
            </a:r>
            <a:endParaRPr lang="en-US" sz="2800" dirty="0">
              <a:solidFill>
                <a:schemeClr val="bg1"/>
              </a:solidFill>
              <a:latin typeface="DM Sans Semi Bold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365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50"/>
              </a:lnSpc>
            </a:pPr>
            <a:r>
              <a:rPr lang="en-US" sz="3000" dirty="0">
                <a:solidFill>
                  <a:srgbClr val="FFFF00"/>
                </a:solidFill>
                <a:latin typeface="DM Sans Semi Bold" pitchFamily="34" charset="0"/>
              </a:rPr>
              <a:t>Conclusion</a:t>
            </a:r>
          </a:p>
        </p:txBody>
      </p:sp>
      <p:sp>
        <p:nvSpPr>
          <p:cNvPr id="4" name="Text 1"/>
          <p:cNvSpPr/>
          <p:nvPr/>
        </p:nvSpPr>
        <p:spPr>
          <a:xfrm>
            <a:off x="1133951" y="4305658"/>
            <a:ext cx="127026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HopIn addresses a real commuting challenge at the University of Regina by providing a safer, more </a:t>
            </a:r>
            <a:r>
              <a:rPr lang="en-US" dirty="0" err="1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organised</a:t>
            </a: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, and affordable carpool solution.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Fits perfectly within a 2-month development cycle while demonstrating strong software engineering and project management principles.</a:t>
            </a:r>
          </a:p>
        </p:txBody>
      </p:sp>
      <p:sp>
        <p:nvSpPr>
          <p:cNvPr id="5" name="Shape 2"/>
          <p:cNvSpPr/>
          <p:nvPr/>
        </p:nvSpPr>
        <p:spPr>
          <a:xfrm>
            <a:off x="793789" y="4463716"/>
            <a:ext cx="45719" cy="2520252"/>
          </a:xfrm>
          <a:prstGeom prst="rect">
            <a:avLst/>
          </a:prstGeom>
          <a:solidFill>
            <a:srgbClr val="1C9770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6" name="Text 3"/>
          <p:cNvSpPr/>
          <p:nvPr/>
        </p:nvSpPr>
        <p:spPr>
          <a:xfrm>
            <a:off x="1133951" y="5895260"/>
            <a:ext cx="1270266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This campus-focused platform transforms informal ride-sharing into a trusted, accountable system that benefits the entire U of R community. By connecting drivers with empty seats to riders seeking affordable transportation, HopIn creates value for everyone while building the foundation for future growth beyond our campus.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0E2E48-F171-574B-6ECB-78EAD5F330EC}"/>
              </a:ext>
            </a:extLst>
          </p:cNvPr>
          <p:cNvSpPr txBox="1"/>
          <p:nvPr/>
        </p:nvSpPr>
        <p:spPr>
          <a:xfrm>
            <a:off x="4701098" y="2903838"/>
            <a:ext cx="2923674" cy="1914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MU"/>
            </a:defPPr>
            <a:lvl1pPr>
              <a:lnSpc>
                <a:spcPts val="3750"/>
              </a:lnSpc>
              <a:defRPr sz="3000">
                <a:solidFill>
                  <a:srgbClr val="FFFF00"/>
                </a:solidFill>
                <a:latin typeface="DM Sans Semi Bold" pitchFamily="34" charset="0"/>
              </a:defRPr>
            </a:lvl1pPr>
          </a:lstStyle>
          <a:p>
            <a:r>
              <a:rPr lang="en-US" sz="4800" dirty="0"/>
              <a:t>    Thank You!</a:t>
            </a:r>
          </a:p>
          <a:p>
            <a:endParaRPr lang="en-US" sz="4800" dirty="0"/>
          </a:p>
          <a:p>
            <a:endParaRPr lang="en-US" sz="4800" dirty="0"/>
          </a:p>
          <a:p>
            <a:r>
              <a:rPr lang="en-US" sz="4800" dirty="0"/>
              <a:t>Any Questions?</a:t>
            </a:r>
            <a:endParaRPr lang="en-MU" sz="4800" dirty="0"/>
          </a:p>
        </p:txBody>
      </p:sp>
    </p:spTree>
    <p:extLst>
      <p:ext uri="{BB962C8B-B14F-4D97-AF65-F5344CB8AC3E}">
        <p14:creationId xmlns:p14="http://schemas.microsoft.com/office/powerpoint/2010/main" val="609693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538996" y="338175"/>
            <a:ext cx="3850243" cy="481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FFF00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WHY – The Problem</a:t>
            </a:r>
            <a:endParaRPr lang="en-US" sz="3000" dirty="0">
              <a:solidFill>
                <a:srgbClr val="FFFF00"/>
              </a:solidFill>
            </a:endParaRPr>
          </a:p>
        </p:txBody>
      </p:sp>
      <p:sp>
        <p:nvSpPr>
          <p:cNvPr id="7" name="Text 3"/>
          <p:cNvSpPr/>
          <p:nvPr/>
        </p:nvSpPr>
        <p:spPr>
          <a:xfrm>
            <a:off x="6943541" y="1052731"/>
            <a:ext cx="6980803" cy="827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  <a:cs typeface="Inter Medium" pitchFamily="34" charset="-120"/>
              </a:rPr>
              <a:t>University of Regina students and staff face significant daily commuting challenges that impact their schedules and budgets. 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  <a:cs typeface="Inter Medium" pitchFamily="34" charset="-120"/>
              </a:rPr>
              <a:t>Public transit routes can be slow or limited, especially during off-peak hours. 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  <a:cs typeface="Inter Medium" pitchFamily="34" charset="-120"/>
              </a:rPr>
              <a:t>Driving alone means expensive fuel costs and limited parking availability on campus.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  <a:cs typeface="Inter Medium" pitchFamily="34" charset="-120"/>
              </a:rPr>
              <a:t>Ride-hailing services like Uber are often too costly for regular daily commuting. 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  <a:cs typeface="Inter Medium" pitchFamily="34" charset="-120"/>
              </a:rPr>
              <a:t>Existing carpooling happens informally through social media, making it unreliable and unsafe.</a:t>
            </a:r>
            <a:endParaRPr lang="en-US" dirty="0">
              <a:solidFill>
                <a:schemeClr val="bg1"/>
              </a:solidFill>
              <a:latin typeface="DM Sans Semi Bold" panose="020B0604020202020204" charset="0"/>
            </a:endParaRPr>
          </a:p>
          <a:p>
            <a:pPr marL="0" indent="0" algn="l">
              <a:lnSpc>
                <a:spcPts val="1600"/>
              </a:lnSpc>
              <a:buNone/>
            </a:pPr>
            <a:endParaRPr lang="en-US" sz="1600" dirty="0">
              <a:solidFill>
                <a:schemeClr val="bg1"/>
              </a:solidFill>
              <a:latin typeface="Gotham Book" panose="02000604040000020004" pitchFamily="50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510700" y="3287077"/>
            <a:ext cx="6588323" cy="827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endParaRPr lang="en-US" sz="1600" dirty="0">
              <a:solidFill>
                <a:schemeClr val="bg1"/>
              </a:solidFill>
              <a:latin typeface="Gotham Book" panose="02000604040000020004" pitchFamily="50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948908-C0F5-D521-2AFF-8642E24BA67D}"/>
              </a:ext>
            </a:extLst>
          </p:cNvPr>
          <p:cNvSpPr/>
          <p:nvPr/>
        </p:nvSpPr>
        <p:spPr>
          <a:xfrm>
            <a:off x="12790025" y="7674015"/>
            <a:ext cx="1759352" cy="55558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U"/>
          </a:p>
        </p:txBody>
      </p:sp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68744103-1451-B749-BA21-25A67F15FD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376" y="1202149"/>
            <a:ext cx="5788401" cy="57884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22590"/>
            <a:ext cx="65248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50"/>
              </a:lnSpc>
            </a:pPr>
            <a:r>
              <a:rPr lang="en-US" sz="3000" dirty="0">
                <a:solidFill>
                  <a:srgbClr val="FFFF00"/>
                </a:solidFill>
                <a:latin typeface="DM Sans Semi Bold" pitchFamily="34" charset="0"/>
              </a:rPr>
              <a:t>WHY – The Opportunity</a:t>
            </a:r>
          </a:p>
        </p:txBody>
      </p:sp>
      <p:sp>
        <p:nvSpPr>
          <p:cNvPr id="4" name="Shape 1"/>
          <p:cNvSpPr/>
          <p:nvPr/>
        </p:nvSpPr>
        <p:spPr>
          <a:xfrm>
            <a:off x="6280190" y="1771531"/>
            <a:ext cx="2367558" cy="3838694"/>
          </a:xfrm>
          <a:prstGeom prst="roundRect">
            <a:avLst>
              <a:gd name="adj" fmla="val 1437"/>
            </a:avLst>
          </a:prstGeom>
          <a:solidFill>
            <a:srgbClr val="002060"/>
          </a:solidFill>
          <a:ln/>
        </p:spPr>
        <p:txBody>
          <a:bodyPr/>
          <a:lstStyle/>
          <a:p>
            <a:endParaRPr lang="en-MU">
              <a:solidFill>
                <a:schemeClr val="bg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6358235" y="1612501"/>
            <a:ext cx="1913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Empty Seats</a:t>
            </a:r>
          </a:p>
        </p:txBody>
      </p:sp>
      <p:sp>
        <p:nvSpPr>
          <p:cNvPr id="6" name="Text 3"/>
          <p:cNvSpPr/>
          <p:nvPr/>
        </p:nvSpPr>
        <p:spPr>
          <a:xfrm>
            <a:off x="6242242" y="2738519"/>
            <a:ext cx="19139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Many drivers travel to campus daily with empty seats that could benefit fellow commuters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8874562" y="1771531"/>
            <a:ext cx="2367558" cy="3838694"/>
          </a:xfrm>
          <a:prstGeom prst="roundRect">
            <a:avLst>
              <a:gd name="adj" fmla="val 1437"/>
            </a:avLst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endParaRPr lang="en-MU" sz="2200">
              <a:solidFill>
                <a:schemeClr val="bg1"/>
              </a:solidFill>
              <a:latin typeface="DM Sans Semi Bold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824853" y="1617521"/>
            <a:ext cx="1913930" cy="708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Active Demand</a:t>
            </a:r>
          </a:p>
        </p:txBody>
      </p:sp>
      <p:sp>
        <p:nvSpPr>
          <p:cNvPr id="9" name="Text 6"/>
          <p:cNvSpPr/>
          <p:nvPr/>
        </p:nvSpPr>
        <p:spPr>
          <a:xfrm>
            <a:off x="8824852" y="2588200"/>
            <a:ext cx="191393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175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Riders are actively searching for affordable and reliable transportation options</a:t>
            </a:r>
          </a:p>
        </p:txBody>
      </p:sp>
      <p:sp>
        <p:nvSpPr>
          <p:cNvPr id="10" name="Shape 7"/>
          <p:cNvSpPr/>
          <p:nvPr/>
        </p:nvSpPr>
        <p:spPr>
          <a:xfrm>
            <a:off x="11468933" y="1771531"/>
            <a:ext cx="2367558" cy="3838694"/>
          </a:xfrm>
          <a:prstGeom prst="roundRect">
            <a:avLst>
              <a:gd name="adj" fmla="val 1437"/>
            </a:avLst>
          </a:prstGeom>
          <a:solidFill>
            <a:srgbClr val="002060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11" name="Text 8"/>
          <p:cNvSpPr/>
          <p:nvPr/>
        </p:nvSpPr>
        <p:spPr>
          <a:xfrm>
            <a:off x="11695748" y="1653007"/>
            <a:ext cx="1913930" cy="839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Campus-Focused </a:t>
            </a:r>
          </a:p>
          <a:p>
            <a:pPr algn="ctr"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Solution</a:t>
            </a:r>
          </a:p>
        </p:txBody>
      </p:sp>
      <p:sp>
        <p:nvSpPr>
          <p:cNvPr id="12" name="Text 9"/>
          <p:cNvSpPr/>
          <p:nvPr/>
        </p:nvSpPr>
        <p:spPr>
          <a:xfrm>
            <a:off x="11695747" y="2597398"/>
            <a:ext cx="19139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175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A dedicated U of R platform can </a:t>
            </a:r>
            <a:r>
              <a:rPr lang="en-US" sz="1750" dirty="0" err="1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organise</a:t>
            </a:r>
            <a:r>
              <a:rPr lang="en-US" sz="175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 this demand effectively and safely</a:t>
            </a:r>
          </a:p>
        </p:txBody>
      </p:sp>
      <p:sp>
        <p:nvSpPr>
          <p:cNvPr id="13" name="Shape 10"/>
          <p:cNvSpPr/>
          <p:nvPr/>
        </p:nvSpPr>
        <p:spPr>
          <a:xfrm>
            <a:off x="6280190" y="5837039"/>
            <a:ext cx="7556302" cy="1669852"/>
          </a:xfrm>
          <a:prstGeom prst="roundRect">
            <a:avLst>
              <a:gd name="adj" fmla="val 2038"/>
            </a:avLst>
          </a:prstGeom>
          <a:solidFill>
            <a:srgbClr val="002060"/>
          </a:solidFill>
          <a:ln/>
        </p:spPr>
        <p:txBody>
          <a:bodyPr/>
          <a:lstStyle/>
          <a:p>
            <a:pPr algn="ctr"/>
            <a:endParaRPr lang="en-MU" dirty="0"/>
          </a:p>
        </p:txBody>
      </p:sp>
      <p:sp>
        <p:nvSpPr>
          <p:cNvPr id="14" name="Text 11"/>
          <p:cNvSpPr/>
          <p:nvPr/>
        </p:nvSpPr>
        <p:spPr>
          <a:xfrm>
            <a:off x="9215480" y="58756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Triple Benefit</a:t>
            </a:r>
          </a:p>
        </p:txBody>
      </p:sp>
      <p:sp>
        <p:nvSpPr>
          <p:cNvPr id="15" name="Text 12"/>
          <p:cNvSpPr/>
          <p:nvPr/>
        </p:nvSpPr>
        <p:spPr>
          <a:xfrm>
            <a:off x="6507005" y="6781086"/>
            <a:ext cx="710267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175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Improves affordability, convenience, and trust for the entire campus community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6B10462-C7D9-DD08-5D9D-C07E9502D243}"/>
              </a:ext>
            </a:extLst>
          </p:cNvPr>
          <p:cNvCxnSpPr/>
          <p:nvPr/>
        </p:nvCxnSpPr>
        <p:spPr>
          <a:xfrm>
            <a:off x="7176304" y="2172219"/>
            <a:ext cx="0" cy="36091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A19546-6F7B-C1C8-AEF4-3B8E6AAB2276}"/>
              </a:ext>
            </a:extLst>
          </p:cNvPr>
          <p:cNvCxnSpPr/>
          <p:nvPr/>
        </p:nvCxnSpPr>
        <p:spPr>
          <a:xfrm>
            <a:off x="9699381" y="2116070"/>
            <a:ext cx="0" cy="36091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0540D3E-28D5-5B0C-8A2D-3B2C24AF12C0}"/>
              </a:ext>
            </a:extLst>
          </p:cNvPr>
          <p:cNvCxnSpPr>
            <a:cxnSpLocks/>
          </p:cNvCxnSpPr>
          <p:nvPr/>
        </p:nvCxnSpPr>
        <p:spPr>
          <a:xfrm>
            <a:off x="12678898" y="2429419"/>
            <a:ext cx="0" cy="180456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9AF426B-1263-A9E2-1DA9-04D079650D37}"/>
              </a:ext>
            </a:extLst>
          </p:cNvPr>
          <p:cNvCxnSpPr/>
          <p:nvPr/>
        </p:nvCxnSpPr>
        <p:spPr>
          <a:xfrm>
            <a:off x="10048348" y="6311053"/>
            <a:ext cx="0" cy="360912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6270" y="496253"/>
            <a:ext cx="122634" cy="1226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36734" y="734854"/>
            <a:ext cx="3834289" cy="479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50"/>
              </a:lnSpc>
            </a:pPr>
            <a:r>
              <a:rPr lang="en-US" sz="3000" dirty="0">
                <a:solidFill>
                  <a:srgbClr val="FFFF00"/>
                </a:solidFill>
                <a:latin typeface="DM Sans Semi Bold" pitchFamily="34" charset="0"/>
              </a:rPr>
              <a:t>WHAT – </a:t>
            </a:r>
            <a:r>
              <a:rPr lang="en-US" sz="3000" dirty="0" err="1">
                <a:solidFill>
                  <a:srgbClr val="FFFF00"/>
                </a:solidFill>
                <a:latin typeface="DM Sans Semi Bold" pitchFamily="34" charset="0"/>
              </a:rPr>
              <a:t>HopIn</a:t>
            </a:r>
            <a:endParaRPr lang="en-US" sz="3000" dirty="0">
              <a:solidFill>
                <a:srgbClr val="FFFF00"/>
              </a:solidFill>
              <a:latin typeface="DM Sans Semi Bold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7347" y="2035200"/>
            <a:ext cx="6591419" cy="822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A University of Regina–specific carpool and ride-sharing web application 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Designed to connect drivers and riders traveling to and from campus. 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Built exclusively for students, staff, and faculty.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Unlike generic ride-sharing apps, </a:t>
            </a:r>
            <a:r>
              <a:rPr lang="en-US" dirty="0" err="1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HopIn</a:t>
            </a: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 focuses on safety, accountability and ease of use.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DM Sans Semi Bold" panose="020B0604020202020204" charset="0"/>
              <a:ea typeface="Inter Medium" pitchFamily="34" charset="-122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DM Sans Semi Bold" panose="020B0604020202020204" charset="0"/>
              <a:ea typeface="Inter Medium" pitchFamily="34" charset="-122"/>
            </a:endParaRPr>
          </a:p>
        </p:txBody>
      </p:sp>
      <p:pic>
        <p:nvPicPr>
          <p:cNvPr id="8" name="Image 1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403220" y="1214081"/>
            <a:ext cx="5599833" cy="573289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640" y="333806"/>
            <a:ext cx="492466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50"/>
              </a:lnSpc>
            </a:pPr>
            <a:r>
              <a:rPr lang="en-US" sz="3000" dirty="0">
                <a:solidFill>
                  <a:srgbClr val="FFFF00"/>
                </a:solidFill>
                <a:latin typeface="DM Sans Semi Bold" pitchFamily="34" charset="0"/>
              </a:rPr>
              <a:t>WHAT – Core Features</a:t>
            </a: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345" y="1475791"/>
            <a:ext cx="1449705" cy="144970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93842" y="307041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chemeClr val="bg1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User Profiles</a:t>
            </a:r>
            <a:endParaRPr lang="en-US" sz="1750" b="1" dirty="0">
              <a:solidFill>
                <a:schemeClr val="bg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837545" y="3508538"/>
            <a:ext cx="3124557" cy="783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Registration with U of R email, detailed driver and rider profiles for transparency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6079" y="1475731"/>
            <a:ext cx="1449824" cy="144982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81070" y="307041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0"/>
              </a:lnSpc>
            </a:pPr>
            <a:r>
              <a:rPr lang="en-US" sz="1750" b="1" dirty="0">
                <a:solidFill>
                  <a:schemeClr val="bg1"/>
                </a:solidFill>
                <a:latin typeface="DM Sans Semi Bold" pitchFamily="34" charset="0"/>
              </a:rPr>
              <a:t>Ride Posting</a:t>
            </a:r>
          </a:p>
        </p:txBody>
      </p:sp>
      <p:sp>
        <p:nvSpPr>
          <p:cNvPr id="8" name="Text 4"/>
          <p:cNvSpPr/>
          <p:nvPr/>
        </p:nvSpPr>
        <p:spPr>
          <a:xfrm>
            <a:off x="5415380" y="3570381"/>
            <a:ext cx="3124676" cy="783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050"/>
              </a:lnSpc>
            </a:pPr>
            <a:r>
              <a:rPr lang="en-US" sz="140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Drivers post rides with departure time, price, route, and available seats</a:t>
            </a: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6890" y="1475791"/>
            <a:ext cx="1449705" cy="144970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30483" y="307041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0"/>
              </a:lnSpc>
            </a:pPr>
            <a:r>
              <a:rPr lang="en-US" sz="1750" b="1" dirty="0">
                <a:solidFill>
                  <a:schemeClr val="bg1"/>
                </a:solidFill>
                <a:latin typeface="DM Sans Semi Bold" pitchFamily="34" charset="0"/>
              </a:rPr>
              <a:t>Smart Search</a:t>
            </a:r>
          </a:p>
        </p:txBody>
      </p:sp>
      <p:sp>
        <p:nvSpPr>
          <p:cNvPr id="11" name="Text 6"/>
          <p:cNvSpPr/>
          <p:nvPr/>
        </p:nvSpPr>
        <p:spPr>
          <a:xfrm>
            <a:off x="9764115" y="3390746"/>
            <a:ext cx="3124557" cy="522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050"/>
              </a:lnSpc>
            </a:pPr>
            <a:r>
              <a:rPr lang="en-US" sz="140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Riders search, compare options, and submit ride requests instantly</a:t>
            </a: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0479" y="4803615"/>
            <a:ext cx="1449824" cy="144982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3763105" y="6390324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0"/>
              </a:lnSpc>
            </a:pPr>
            <a:r>
              <a:rPr lang="en-US" sz="1750" b="1" dirty="0">
                <a:solidFill>
                  <a:schemeClr val="bg1"/>
                </a:solidFill>
                <a:latin typeface="DM Sans Semi Bold" pitchFamily="34" charset="0"/>
              </a:rPr>
              <a:t>Accountability</a:t>
            </a:r>
          </a:p>
        </p:txBody>
      </p:sp>
      <p:sp>
        <p:nvSpPr>
          <p:cNvPr id="14" name="Text 8"/>
          <p:cNvSpPr/>
          <p:nvPr/>
        </p:nvSpPr>
        <p:spPr>
          <a:xfrm>
            <a:off x="3121974" y="6777841"/>
            <a:ext cx="3124676" cy="783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050"/>
              </a:lnSpc>
            </a:pPr>
            <a:r>
              <a:rPr lang="en-US" sz="140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Ratings, reporting tools, and drop-off confirmation for accountability</a:t>
            </a: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69783" y="4863271"/>
            <a:ext cx="1449705" cy="144970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8540056" y="6390324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0"/>
              </a:lnSpc>
            </a:pPr>
            <a:r>
              <a:rPr lang="en-US" sz="1750" b="1" dirty="0">
                <a:solidFill>
                  <a:schemeClr val="bg1"/>
                </a:solidFill>
                <a:latin typeface="DM Sans Semi Bold" pitchFamily="34" charset="0"/>
              </a:rPr>
              <a:t>Driver Verification</a:t>
            </a:r>
          </a:p>
        </p:txBody>
      </p:sp>
      <p:sp>
        <p:nvSpPr>
          <p:cNvPr id="17" name="Text 10"/>
          <p:cNvSpPr/>
          <p:nvPr/>
        </p:nvSpPr>
        <p:spPr>
          <a:xfrm>
            <a:off x="8067186" y="6777959"/>
            <a:ext cx="3124557" cy="783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050"/>
              </a:lnSpc>
            </a:pPr>
            <a:r>
              <a:rPr lang="en-US" sz="140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License confirmation and background checks for enhanced passenger security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96FE971-4E74-1890-8E26-8AC01E629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allout: Right Arrow 46">
            <a:extLst>
              <a:ext uri="{FF2B5EF4-FFF2-40B4-BE49-F238E27FC236}">
                <a16:creationId xmlns:a16="http://schemas.microsoft.com/office/drawing/2014/main" id="{F1615EB3-4043-5167-83D3-B5A524852B48}"/>
              </a:ext>
            </a:extLst>
          </p:cNvPr>
          <p:cNvSpPr/>
          <p:nvPr/>
        </p:nvSpPr>
        <p:spPr>
          <a:xfrm>
            <a:off x="801716" y="6012891"/>
            <a:ext cx="4961936" cy="1548203"/>
          </a:xfrm>
          <a:prstGeom prst="rightArrowCallout">
            <a:avLst>
              <a:gd name="adj1" fmla="val 14533"/>
              <a:gd name="adj2" fmla="val 25000"/>
              <a:gd name="adj3" fmla="val 25000"/>
              <a:gd name="adj4" fmla="val 82800"/>
            </a:avLst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U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34EC5BE8-3C82-439D-1E86-632B5EFB9EA4}"/>
              </a:ext>
            </a:extLst>
          </p:cNvPr>
          <p:cNvSpPr/>
          <p:nvPr/>
        </p:nvSpPr>
        <p:spPr>
          <a:xfrm>
            <a:off x="577221" y="297901"/>
            <a:ext cx="68281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50"/>
              </a:lnSpc>
            </a:pPr>
            <a:r>
              <a:rPr lang="en-US" sz="3000" dirty="0">
                <a:solidFill>
                  <a:srgbClr val="FFFF00"/>
                </a:solidFill>
                <a:latin typeface="DM Sans Semi Bold" pitchFamily="34" charset="0"/>
              </a:rPr>
              <a:t>HOW – How </a:t>
            </a:r>
            <a:r>
              <a:rPr lang="en-US" sz="3000" dirty="0" err="1">
                <a:solidFill>
                  <a:srgbClr val="FFFF00"/>
                </a:solidFill>
                <a:latin typeface="DM Sans Semi Bold" pitchFamily="34" charset="0"/>
              </a:rPr>
              <a:t>HopIn</a:t>
            </a:r>
            <a:r>
              <a:rPr lang="en-US" sz="3000" dirty="0">
                <a:solidFill>
                  <a:srgbClr val="FFFF00"/>
                </a:solidFill>
                <a:latin typeface="DM Sans Semi Bold" pitchFamily="34" charset="0"/>
              </a:rPr>
              <a:t> Works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4422074-779E-ADA8-C4A1-0F982355EEC2}"/>
              </a:ext>
            </a:extLst>
          </p:cNvPr>
          <p:cNvGrpSpPr/>
          <p:nvPr/>
        </p:nvGrpSpPr>
        <p:grpSpPr>
          <a:xfrm>
            <a:off x="6836250" y="201154"/>
            <a:ext cx="1740273" cy="1592688"/>
            <a:chOff x="11963897" y="390463"/>
            <a:chExt cx="1740273" cy="1592688"/>
          </a:xfrm>
        </p:grpSpPr>
        <p:sp>
          <p:nvSpPr>
            <p:cNvPr id="4" name="Text 1">
              <a:extLst>
                <a:ext uri="{FF2B5EF4-FFF2-40B4-BE49-F238E27FC236}">
                  <a16:creationId xmlns:a16="http://schemas.microsoft.com/office/drawing/2014/main" id="{9652BB66-D496-8B01-E683-7884799A5640}"/>
                </a:ext>
              </a:extLst>
            </p:cNvPr>
            <p:cNvSpPr/>
            <p:nvPr/>
          </p:nvSpPr>
          <p:spPr>
            <a:xfrm>
              <a:off x="12163859" y="390463"/>
              <a:ext cx="952099" cy="40167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US" sz="2200" dirty="0">
                  <a:solidFill>
                    <a:srgbClr val="FFFF00"/>
                  </a:solidFill>
                  <a:latin typeface="DM Sans Semi Bold" pitchFamily="34" charset="0"/>
                </a:rPr>
                <a:t>1. Register</a:t>
              </a:r>
            </a:p>
          </p:txBody>
        </p:sp>
        <p:sp>
          <p:nvSpPr>
            <p:cNvPr id="5" name="Text 2">
              <a:extLst>
                <a:ext uri="{FF2B5EF4-FFF2-40B4-BE49-F238E27FC236}">
                  <a16:creationId xmlns:a16="http://schemas.microsoft.com/office/drawing/2014/main" id="{DEB58861-C4B4-EA8A-56A7-874C4F9143A8}"/>
                </a:ext>
              </a:extLst>
            </p:cNvPr>
            <p:cNvSpPr/>
            <p:nvPr/>
          </p:nvSpPr>
          <p:spPr>
            <a:xfrm>
              <a:off x="11963897" y="778579"/>
              <a:ext cx="1740273" cy="12045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DM Sans Semi Bold" panose="020B0604020202020204" charset="0"/>
                  <a:ea typeface="Inter Medium" pitchFamily="34" charset="-122"/>
                </a:rPr>
                <a:t>Users register with a University of Regina email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F0A0760-AC92-29D1-B776-F2CAF2FFEE2A}"/>
              </a:ext>
            </a:extLst>
          </p:cNvPr>
          <p:cNvGrpSpPr/>
          <p:nvPr/>
        </p:nvGrpSpPr>
        <p:grpSpPr>
          <a:xfrm>
            <a:off x="5763651" y="4483055"/>
            <a:ext cx="2224660" cy="987616"/>
            <a:chOff x="10351310" y="3932618"/>
            <a:chExt cx="2224660" cy="987616"/>
          </a:xfrm>
        </p:grpSpPr>
        <p:sp>
          <p:nvSpPr>
            <p:cNvPr id="6" name="Text 3">
              <a:extLst>
                <a:ext uri="{FF2B5EF4-FFF2-40B4-BE49-F238E27FC236}">
                  <a16:creationId xmlns:a16="http://schemas.microsoft.com/office/drawing/2014/main" id="{33D85D65-3647-A4D0-56D5-C98F14928C1B}"/>
                </a:ext>
              </a:extLst>
            </p:cNvPr>
            <p:cNvSpPr/>
            <p:nvPr/>
          </p:nvSpPr>
          <p:spPr>
            <a:xfrm>
              <a:off x="10604392" y="3932618"/>
              <a:ext cx="1971578" cy="35301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US" sz="2200" dirty="0">
                  <a:solidFill>
                    <a:srgbClr val="FFFF00"/>
                  </a:solidFill>
                  <a:latin typeface="DM Sans Semi Bold" pitchFamily="34" charset="0"/>
                </a:rPr>
                <a:t>4. Approve</a:t>
              </a:r>
            </a:p>
          </p:txBody>
        </p:sp>
        <p:sp>
          <p:nvSpPr>
            <p:cNvPr id="7" name="Text 4">
              <a:extLst>
                <a:ext uri="{FF2B5EF4-FFF2-40B4-BE49-F238E27FC236}">
                  <a16:creationId xmlns:a16="http://schemas.microsoft.com/office/drawing/2014/main" id="{DBFAD487-3985-498F-DD54-BA8830CD528F}"/>
                </a:ext>
              </a:extLst>
            </p:cNvPr>
            <p:cNvSpPr/>
            <p:nvPr/>
          </p:nvSpPr>
          <p:spPr>
            <a:xfrm>
              <a:off x="10351310" y="4355414"/>
              <a:ext cx="1971578" cy="56482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DM Sans Semi Bold" panose="020B0604020202020204" charset="0"/>
                  <a:ea typeface="Inter Medium" pitchFamily="34" charset="-122"/>
                </a:rPr>
                <a:t>Drivers approve requests and complete trips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AC6AF17-805B-71A4-89E7-C15625230D88}"/>
              </a:ext>
            </a:extLst>
          </p:cNvPr>
          <p:cNvGrpSpPr/>
          <p:nvPr/>
        </p:nvGrpSpPr>
        <p:grpSpPr>
          <a:xfrm>
            <a:off x="1759139" y="2434253"/>
            <a:ext cx="1984933" cy="1262027"/>
            <a:chOff x="6106235" y="1245645"/>
            <a:chExt cx="1984933" cy="1262027"/>
          </a:xfrm>
        </p:grpSpPr>
        <p:sp>
          <p:nvSpPr>
            <p:cNvPr id="8" name="Text 5">
              <a:extLst>
                <a:ext uri="{FF2B5EF4-FFF2-40B4-BE49-F238E27FC236}">
                  <a16:creationId xmlns:a16="http://schemas.microsoft.com/office/drawing/2014/main" id="{3AAC8C02-C26C-D13B-4690-B9F4BEFBD226}"/>
                </a:ext>
              </a:extLst>
            </p:cNvPr>
            <p:cNvSpPr/>
            <p:nvPr/>
          </p:nvSpPr>
          <p:spPr>
            <a:xfrm>
              <a:off x="6106235" y="1245645"/>
              <a:ext cx="1971578" cy="70602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US" sz="2200" dirty="0">
                  <a:solidFill>
                    <a:srgbClr val="FFFF00"/>
                  </a:solidFill>
                  <a:latin typeface="DM Sans Semi Bold" pitchFamily="34" charset="0"/>
                </a:rPr>
                <a:t>2. Post details</a:t>
              </a:r>
            </a:p>
          </p:txBody>
        </p:sp>
        <p:sp>
          <p:nvSpPr>
            <p:cNvPr id="9" name="Text 6">
              <a:extLst>
                <a:ext uri="{FF2B5EF4-FFF2-40B4-BE49-F238E27FC236}">
                  <a16:creationId xmlns:a16="http://schemas.microsoft.com/office/drawing/2014/main" id="{2C6912DD-6823-D676-A170-0C42FCB316EC}"/>
                </a:ext>
              </a:extLst>
            </p:cNvPr>
            <p:cNvSpPr/>
            <p:nvPr/>
          </p:nvSpPr>
          <p:spPr>
            <a:xfrm>
              <a:off x="6119590" y="1660441"/>
              <a:ext cx="1971578" cy="84723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DM Sans Semi Bold" panose="020B0604020202020204" charset="0"/>
                  <a:ea typeface="Inter Medium" pitchFamily="34" charset="-122"/>
                </a:rPr>
                <a:t>Drivers post ride details (location, time, price, seats)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D64CD48-1F44-426C-2A94-7513F6DB6895}"/>
              </a:ext>
            </a:extLst>
          </p:cNvPr>
          <p:cNvGrpSpPr/>
          <p:nvPr/>
        </p:nvGrpSpPr>
        <p:grpSpPr>
          <a:xfrm>
            <a:off x="7783391" y="2181958"/>
            <a:ext cx="2220620" cy="1273879"/>
            <a:chOff x="8470834" y="1987759"/>
            <a:chExt cx="2220620" cy="1273879"/>
          </a:xfrm>
        </p:grpSpPr>
        <p:sp>
          <p:nvSpPr>
            <p:cNvPr id="10" name="Text 7">
              <a:extLst>
                <a:ext uri="{FF2B5EF4-FFF2-40B4-BE49-F238E27FC236}">
                  <a16:creationId xmlns:a16="http://schemas.microsoft.com/office/drawing/2014/main" id="{3DC2B184-C437-68C9-4452-52F89398A8C7}"/>
                </a:ext>
              </a:extLst>
            </p:cNvPr>
            <p:cNvSpPr/>
            <p:nvPr/>
          </p:nvSpPr>
          <p:spPr>
            <a:xfrm>
              <a:off x="8719876" y="1987759"/>
              <a:ext cx="1971578" cy="38884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US" sz="2200" dirty="0">
                  <a:solidFill>
                    <a:srgbClr val="FFFF00"/>
                  </a:solidFill>
                  <a:latin typeface="DM Sans Semi Bold" pitchFamily="34" charset="0"/>
                </a:rPr>
                <a:t>3. Request</a:t>
              </a:r>
            </a:p>
          </p:txBody>
        </p:sp>
        <p:sp>
          <p:nvSpPr>
            <p:cNvPr id="11" name="Text 8">
              <a:extLst>
                <a:ext uri="{FF2B5EF4-FFF2-40B4-BE49-F238E27FC236}">
                  <a16:creationId xmlns:a16="http://schemas.microsoft.com/office/drawing/2014/main" id="{56DE6F2E-D00E-E2B6-D102-A03CF34291B0}"/>
                </a:ext>
              </a:extLst>
            </p:cNvPr>
            <p:cNvSpPr/>
            <p:nvPr/>
          </p:nvSpPr>
          <p:spPr>
            <a:xfrm>
              <a:off x="8470834" y="2414407"/>
              <a:ext cx="1971578" cy="84723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DM Sans Semi Bold" panose="020B0604020202020204" charset="0"/>
                  <a:ea typeface="Inter Medium" pitchFamily="34" charset="-122"/>
                </a:rPr>
                <a:t>Riders browse available rides and submit requests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6D7F9A4-66BE-E1C6-B9FE-1F3AC7CCFA64}"/>
              </a:ext>
            </a:extLst>
          </p:cNvPr>
          <p:cNvGrpSpPr/>
          <p:nvPr/>
        </p:nvGrpSpPr>
        <p:grpSpPr>
          <a:xfrm>
            <a:off x="10945003" y="4814243"/>
            <a:ext cx="1971577" cy="1278487"/>
            <a:chOff x="10836914" y="1983151"/>
            <a:chExt cx="1971577" cy="1278487"/>
          </a:xfrm>
        </p:grpSpPr>
        <p:sp>
          <p:nvSpPr>
            <p:cNvPr id="12" name="Text 9">
              <a:extLst>
                <a:ext uri="{FF2B5EF4-FFF2-40B4-BE49-F238E27FC236}">
                  <a16:creationId xmlns:a16="http://schemas.microsoft.com/office/drawing/2014/main" id="{87A2C4D2-BAD1-6C1F-59D4-64DA48330F9E}"/>
                </a:ext>
              </a:extLst>
            </p:cNvPr>
            <p:cNvSpPr/>
            <p:nvPr/>
          </p:nvSpPr>
          <p:spPr>
            <a:xfrm>
              <a:off x="11362716" y="1983151"/>
              <a:ext cx="1049766" cy="26985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US" sz="2200" dirty="0">
                  <a:solidFill>
                    <a:srgbClr val="FFFF00"/>
                  </a:solidFill>
                  <a:latin typeface="DM Sans Semi Bold" pitchFamily="34" charset="0"/>
                </a:rPr>
                <a:t>5. Rate</a:t>
              </a:r>
            </a:p>
          </p:txBody>
        </p:sp>
        <p:sp>
          <p:nvSpPr>
            <p:cNvPr id="13" name="Text 10">
              <a:extLst>
                <a:ext uri="{FF2B5EF4-FFF2-40B4-BE49-F238E27FC236}">
                  <a16:creationId xmlns:a16="http://schemas.microsoft.com/office/drawing/2014/main" id="{F8BD0552-8AD4-C736-0642-CB34B5234854}"/>
                </a:ext>
              </a:extLst>
            </p:cNvPr>
            <p:cNvSpPr/>
            <p:nvPr/>
          </p:nvSpPr>
          <p:spPr>
            <a:xfrm>
              <a:off x="10836914" y="2414406"/>
              <a:ext cx="1971577" cy="84723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DM Sans Semi Bold" panose="020B0604020202020204" charset="0"/>
                  <a:ea typeface="Inter Medium" pitchFamily="34" charset="-122"/>
                </a:rPr>
                <a:t>Both parties leave ratings after the ride</a:t>
              </a:r>
            </a:p>
          </p:txBody>
        </p:sp>
      </p:grpSp>
      <p:sp>
        <p:nvSpPr>
          <p:cNvPr id="14" name="Text 11">
            <a:extLst>
              <a:ext uri="{FF2B5EF4-FFF2-40B4-BE49-F238E27FC236}">
                <a16:creationId xmlns:a16="http://schemas.microsoft.com/office/drawing/2014/main" id="{3D8F516C-7D41-1193-93AB-F89A5366E010}"/>
              </a:ext>
            </a:extLst>
          </p:cNvPr>
          <p:cNvSpPr/>
          <p:nvPr/>
        </p:nvSpPr>
        <p:spPr>
          <a:xfrm>
            <a:off x="577221" y="5878296"/>
            <a:ext cx="454823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The platform creates a seamless experience from registration to ride completion.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549A40B-49CB-E173-63C0-227680CD2DB4}"/>
              </a:ext>
            </a:extLst>
          </p:cNvPr>
          <p:cNvGrpSpPr/>
          <p:nvPr/>
        </p:nvGrpSpPr>
        <p:grpSpPr>
          <a:xfrm>
            <a:off x="3272715" y="1145337"/>
            <a:ext cx="7564198" cy="6715676"/>
            <a:chOff x="-253200" y="844036"/>
            <a:chExt cx="7564198" cy="671567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2769BC5-8A8A-3099-B55D-34C20F507B33}"/>
                </a:ext>
              </a:extLst>
            </p:cNvPr>
            <p:cNvGrpSpPr/>
            <p:nvPr/>
          </p:nvGrpSpPr>
          <p:grpSpPr>
            <a:xfrm>
              <a:off x="-253200" y="844036"/>
              <a:ext cx="7564198" cy="6715676"/>
              <a:chOff x="-523648" y="1387764"/>
              <a:chExt cx="7295700" cy="6477299"/>
            </a:xfrm>
          </p:grpSpPr>
          <p:sp>
            <p:nvSpPr>
              <p:cNvPr id="31" name="Freeform 5">
                <a:extLst>
                  <a:ext uri="{FF2B5EF4-FFF2-40B4-BE49-F238E27FC236}">
                    <a16:creationId xmlns:a16="http://schemas.microsoft.com/office/drawing/2014/main" id="{6C3783B6-1AF4-07E6-87FC-BEE0D1981F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87489" y="1478162"/>
                <a:ext cx="7201686" cy="6386901"/>
              </a:xfrm>
              <a:custGeom>
                <a:avLst/>
                <a:gdLst>
                  <a:gd name="T0" fmla="*/ 3643 w 3657"/>
                  <a:gd name="T1" fmla="*/ 2270 h 3243"/>
                  <a:gd name="T2" fmla="*/ 3625 w 3657"/>
                  <a:gd name="T3" fmla="*/ 2400 h 3243"/>
                  <a:gd name="T4" fmla="*/ 3619 w 3657"/>
                  <a:gd name="T5" fmla="*/ 2450 h 3243"/>
                  <a:gd name="T6" fmla="*/ 3653 w 3657"/>
                  <a:gd name="T7" fmla="*/ 2942 h 3243"/>
                  <a:gd name="T8" fmla="*/ 3644 w 3657"/>
                  <a:gd name="T9" fmla="*/ 3023 h 3243"/>
                  <a:gd name="T10" fmla="*/ 3583 w 3657"/>
                  <a:gd name="T11" fmla="*/ 3010 h 3243"/>
                  <a:gd name="T12" fmla="*/ 3514 w 3657"/>
                  <a:gd name="T13" fmla="*/ 2986 h 3243"/>
                  <a:gd name="T14" fmla="*/ 3361 w 3657"/>
                  <a:gd name="T15" fmla="*/ 3018 h 3243"/>
                  <a:gd name="T16" fmla="*/ 3118 w 3657"/>
                  <a:gd name="T17" fmla="*/ 3114 h 3243"/>
                  <a:gd name="T18" fmla="*/ 3066 w 3657"/>
                  <a:gd name="T19" fmla="*/ 3100 h 3243"/>
                  <a:gd name="T20" fmla="*/ 3023 w 3657"/>
                  <a:gd name="T21" fmla="*/ 3073 h 3243"/>
                  <a:gd name="T22" fmla="*/ 2804 w 3657"/>
                  <a:gd name="T23" fmla="*/ 3059 h 3243"/>
                  <a:gd name="T24" fmla="*/ 2732 w 3657"/>
                  <a:gd name="T25" fmla="*/ 3090 h 3243"/>
                  <a:gd name="T26" fmla="*/ 2197 w 3657"/>
                  <a:gd name="T27" fmla="*/ 2964 h 3243"/>
                  <a:gd name="T28" fmla="*/ 1900 w 3657"/>
                  <a:gd name="T29" fmla="*/ 2968 h 3243"/>
                  <a:gd name="T30" fmla="*/ 1829 w 3657"/>
                  <a:gd name="T31" fmla="*/ 2973 h 3243"/>
                  <a:gd name="T32" fmla="*/ 1696 w 3657"/>
                  <a:gd name="T33" fmla="*/ 2906 h 3243"/>
                  <a:gd name="T34" fmla="*/ 2030 w 3657"/>
                  <a:gd name="T35" fmla="*/ 2646 h 3243"/>
                  <a:gd name="T36" fmla="*/ 2094 w 3657"/>
                  <a:gd name="T37" fmla="*/ 2592 h 3243"/>
                  <a:gd name="T38" fmla="*/ 2154 w 3657"/>
                  <a:gd name="T39" fmla="*/ 2535 h 3243"/>
                  <a:gd name="T40" fmla="*/ 2292 w 3657"/>
                  <a:gd name="T41" fmla="*/ 2335 h 3243"/>
                  <a:gd name="T42" fmla="*/ 2324 w 3657"/>
                  <a:gd name="T43" fmla="*/ 2254 h 3243"/>
                  <a:gd name="T44" fmla="*/ 2349 w 3657"/>
                  <a:gd name="T45" fmla="*/ 1871 h 3243"/>
                  <a:gd name="T46" fmla="*/ 1824 w 3657"/>
                  <a:gd name="T47" fmla="*/ 1553 h 3243"/>
                  <a:gd name="T48" fmla="*/ 1060 w 3657"/>
                  <a:gd name="T49" fmla="*/ 1497 h 3243"/>
                  <a:gd name="T50" fmla="*/ 263 w 3657"/>
                  <a:gd name="T51" fmla="*/ 1133 h 3243"/>
                  <a:gd name="T52" fmla="*/ 258 w 3657"/>
                  <a:gd name="T53" fmla="*/ 1002 h 3243"/>
                  <a:gd name="T54" fmla="*/ 317 w 3657"/>
                  <a:gd name="T55" fmla="*/ 886 h 3243"/>
                  <a:gd name="T56" fmla="*/ 738 w 3657"/>
                  <a:gd name="T57" fmla="*/ 636 h 3243"/>
                  <a:gd name="T58" fmla="*/ 915 w 3657"/>
                  <a:gd name="T59" fmla="*/ 581 h 3243"/>
                  <a:gd name="T60" fmla="*/ 1225 w 3657"/>
                  <a:gd name="T61" fmla="*/ 409 h 3243"/>
                  <a:gd name="T62" fmla="*/ 1170 w 3657"/>
                  <a:gd name="T63" fmla="*/ 350 h 3243"/>
                  <a:gd name="T64" fmla="*/ 772 w 3657"/>
                  <a:gd name="T65" fmla="*/ 264 h 3243"/>
                  <a:gd name="T66" fmla="*/ 335 w 3657"/>
                  <a:gd name="T67" fmla="*/ 243 h 3243"/>
                  <a:gd name="T68" fmla="*/ 78 w 3657"/>
                  <a:gd name="T69" fmla="*/ 232 h 3243"/>
                  <a:gd name="T70" fmla="*/ 49 w 3657"/>
                  <a:gd name="T71" fmla="*/ 132 h 3243"/>
                  <a:gd name="T72" fmla="*/ 25 w 3657"/>
                  <a:gd name="T73" fmla="*/ 72 h 3243"/>
                  <a:gd name="T74" fmla="*/ 7 w 3657"/>
                  <a:gd name="T75" fmla="*/ 20 h 3243"/>
                  <a:gd name="T76" fmla="*/ 114 w 3657"/>
                  <a:gd name="T77" fmla="*/ 8 h 3243"/>
                  <a:gd name="T78" fmla="*/ 361 w 3657"/>
                  <a:gd name="T79" fmla="*/ 15 h 3243"/>
                  <a:gd name="T80" fmla="*/ 851 w 3657"/>
                  <a:gd name="T81" fmla="*/ 70 h 3243"/>
                  <a:gd name="T82" fmla="*/ 865 w 3657"/>
                  <a:gd name="T83" fmla="*/ 72 h 3243"/>
                  <a:gd name="T84" fmla="*/ 1055 w 3657"/>
                  <a:gd name="T85" fmla="*/ 100 h 3243"/>
                  <a:gd name="T86" fmla="*/ 1450 w 3657"/>
                  <a:gd name="T87" fmla="*/ 187 h 3243"/>
                  <a:gd name="T88" fmla="*/ 1733 w 3657"/>
                  <a:gd name="T89" fmla="*/ 529 h 3243"/>
                  <a:gd name="T90" fmla="*/ 1362 w 3657"/>
                  <a:gd name="T91" fmla="*/ 757 h 3243"/>
                  <a:gd name="T92" fmla="*/ 933 w 3657"/>
                  <a:gd name="T93" fmla="*/ 926 h 3243"/>
                  <a:gd name="T94" fmla="*/ 958 w 3657"/>
                  <a:gd name="T95" fmla="*/ 1057 h 3243"/>
                  <a:gd name="T96" fmla="*/ 1552 w 3657"/>
                  <a:gd name="T97" fmla="*/ 1136 h 3243"/>
                  <a:gd name="T98" fmla="*/ 2044 w 3657"/>
                  <a:gd name="T99" fmla="*/ 1133 h 3243"/>
                  <a:gd name="T100" fmla="*/ 3624 w 3657"/>
                  <a:gd name="T101" fmla="*/ 2183 h 3243"/>
                  <a:gd name="T102" fmla="*/ 3643 w 3657"/>
                  <a:gd name="T103" fmla="*/ 2270 h 3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657" h="3243">
                    <a:moveTo>
                      <a:pt x="3643" y="2270"/>
                    </a:moveTo>
                    <a:cubicBezTo>
                      <a:pt x="3643" y="2270"/>
                      <a:pt x="3635" y="2325"/>
                      <a:pt x="3625" y="2400"/>
                    </a:cubicBezTo>
                    <a:cubicBezTo>
                      <a:pt x="3623" y="2416"/>
                      <a:pt x="3621" y="2432"/>
                      <a:pt x="3619" y="2450"/>
                    </a:cubicBezTo>
                    <a:cubicBezTo>
                      <a:pt x="3587" y="2612"/>
                      <a:pt x="3643" y="2774"/>
                      <a:pt x="3653" y="2942"/>
                    </a:cubicBezTo>
                    <a:cubicBezTo>
                      <a:pt x="3655" y="2972"/>
                      <a:pt x="3657" y="3005"/>
                      <a:pt x="3644" y="3023"/>
                    </a:cubicBezTo>
                    <a:cubicBezTo>
                      <a:pt x="3635" y="3037"/>
                      <a:pt x="3603" y="3019"/>
                      <a:pt x="3583" y="3010"/>
                    </a:cubicBezTo>
                    <a:cubicBezTo>
                      <a:pt x="3560" y="3001"/>
                      <a:pt x="3537" y="2992"/>
                      <a:pt x="3514" y="2986"/>
                    </a:cubicBezTo>
                    <a:cubicBezTo>
                      <a:pt x="3458" y="2972"/>
                      <a:pt x="3408" y="2993"/>
                      <a:pt x="3361" y="3018"/>
                    </a:cubicBezTo>
                    <a:cubicBezTo>
                      <a:pt x="3281" y="3063"/>
                      <a:pt x="3207" y="3123"/>
                      <a:pt x="3118" y="3114"/>
                    </a:cubicBezTo>
                    <a:cubicBezTo>
                      <a:pt x="3099" y="3113"/>
                      <a:pt x="3082" y="3108"/>
                      <a:pt x="3066" y="3100"/>
                    </a:cubicBezTo>
                    <a:cubicBezTo>
                      <a:pt x="3050" y="3093"/>
                      <a:pt x="3036" y="3084"/>
                      <a:pt x="3023" y="3073"/>
                    </a:cubicBezTo>
                    <a:cubicBezTo>
                      <a:pt x="2949" y="3025"/>
                      <a:pt x="2876" y="3033"/>
                      <a:pt x="2804" y="3059"/>
                    </a:cubicBezTo>
                    <a:cubicBezTo>
                      <a:pt x="2779" y="3068"/>
                      <a:pt x="2755" y="3079"/>
                      <a:pt x="2732" y="3090"/>
                    </a:cubicBezTo>
                    <a:cubicBezTo>
                      <a:pt x="2552" y="3243"/>
                      <a:pt x="2332" y="3167"/>
                      <a:pt x="2197" y="2964"/>
                    </a:cubicBezTo>
                    <a:cubicBezTo>
                      <a:pt x="2137" y="2877"/>
                      <a:pt x="1997" y="2942"/>
                      <a:pt x="1900" y="2968"/>
                    </a:cubicBezTo>
                    <a:cubicBezTo>
                      <a:pt x="1876" y="2973"/>
                      <a:pt x="1852" y="2975"/>
                      <a:pt x="1829" y="2973"/>
                    </a:cubicBezTo>
                    <a:cubicBezTo>
                      <a:pt x="1782" y="2969"/>
                      <a:pt x="1738" y="2950"/>
                      <a:pt x="1696" y="2906"/>
                    </a:cubicBezTo>
                    <a:cubicBezTo>
                      <a:pt x="1798" y="2814"/>
                      <a:pt x="1920" y="2734"/>
                      <a:pt x="2030" y="2646"/>
                    </a:cubicBezTo>
                    <a:cubicBezTo>
                      <a:pt x="2052" y="2628"/>
                      <a:pt x="2073" y="2610"/>
                      <a:pt x="2094" y="2592"/>
                    </a:cubicBezTo>
                    <a:cubicBezTo>
                      <a:pt x="2115" y="2573"/>
                      <a:pt x="2135" y="2554"/>
                      <a:pt x="2154" y="2535"/>
                    </a:cubicBezTo>
                    <a:cubicBezTo>
                      <a:pt x="2211" y="2476"/>
                      <a:pt x="2259" y="2411"/>
                      <a:pt x="2292" y="2335"/>
                    </a:cubicBezTo>
                    <a:cubicBezTo>
                      <a:pt x="2304" y="2308"/>
                      <a:pt x="2315" y="2281"/>
                      <a:pt x="2324" y="2254"/>
                    </a:cubicBezTo>
                    <a:cubicBezTo>
                      <a:pt x="2373" y="2119"/>
                      <a:pt x="2388" y="1978"/>
                      <a:pt x="2349" y="1871"/>
                    </a:cubicBezTo>
                    <a:cubicBezTo>
                      <a:pt x="2274" y="1659"/>
                      <a:pt x="2096" y="1584"/>
                      <a:pt x="1824" y="1553"/>
                    </a:cubicBezTo>
                    <a:cubicBezTo>
                      <a:pt x="1572" y="1524"/>
                      <a:pt x="1312" y="1528"/>
                      <a:pt x="1060" y="1497"/>
                    </a:cubicBezTo>
                    <a:cubicBezTo>
                      <a:pt x="771" y="1461"/>
                      <a:pt x="342" y="1387"/>
                      <a:pt x="263" y="1133"/>
                    </a:cubicBezTo>
                    <a:cubicBezTo>
                      <a:pt x="249" y="1087"/>
                      <a:pt x="248" y="1043"/>
                      <a:pt x="258" y="1002"/>
                    </a:cubicBezTo>
                    <a:cubicBezTo>
                      <a:pt x="268" y="961"/>
                      <a:pt x="289" y="922"/>
                      <a:pt x="317" y="886"/>
                    </a:cubicBezTo>
                    <a:cubicBezTo>
                      <a:pt x="426" y="761"/>
                      <a:pt x="582" y="689"/>
                      <a:pt x="738" y="636"/>
                    </a:cubicBezTo>
                    <a:cubicBezTo>
                      <a:pt x="796" y="615"/>
                      <a:pt x="856" y="598"/>
                      <a:pt x="915" y="581"/>
                    </a:cubicBezTo>
                    <a:cubicBezTo>
                      <a:pt x="985" y="561"/>
                      <a:pt x="1261" y="516"/>
                      <a:pt x="1225" y="409"/>
                    </a:cubicBezTo>
                    <a:cubicBezTo>
                      <a:pt x="1216" y="383"/>
                      <a:pt x="1195" y="363"/>
                      <a:pt x="1170" y="350"/>
                    </a:cubicBezTo>
                    <a:cubicBezTo>
                      <a:pt x="1049" y="289"/>
                      <a:pt x="907" y="273"/>
                      <a:pt x="772" y="264"/>
                    </a:cubicBezTo>
                    <a:cubicBezTo>
                      <a:pt x="627" y="254"/>
                      <a:pt x="481" y="249"/>
                      <a:pt x="335" y="243"/>
                    </a:cubicBezTo>
                    <a:cubicBezTo>
                      <a:pt x="316" y="242"/>
                      <a:pt x="78" y="218"/>
                      <a:pt x="78" y="232"/>
                    </a:cubicBezTo>
                    <a:cubicBezTo>
                      <a:pt x="77" y="192"/>
                      <a:pt x="66" y="168"/>
                      <a:pt x="49" y="132"/>
                    </a:cubicBezTo>
                    <a:cubicBezTo>
                      <a:pt x="39" y="113"/>
                      <a:pt x="34" y="91"/>
                      <a:pt x="25" y="72"/>
                    </a:cubicBezTo>
                    <a:cubicBezTo>
                      <a:pt x="18" y="58"/>
                      <a:pt x="0" y="37"/>
                      <a:pt x="7" y="20"/>
                    </a:cubicBezTo>
                    <a:cubicBezTo>
                      <a:pt x="16" y="0"/>
                      <a:pt x="93" y="8"/>
                      <a:pt x="114" y="8"/>
                    </a:cubicBezTo>
                    <a:cubicBezTo>
                      <a:pt x="196" y="7"/>
                      <a:pt x="278" y="9"/>
                      <a:pt x="361" y="15"/>
                    </a:cubicBezTo>
                    <a:cubicBezTo>
                      <a:pt x="525" y="26"/>
                      <a:pt x="688" y="48"/>
                      <a:pt x="851" y="70"/>
                    </a:cubicBezTo>
                    <a:cubicBezTo>
                      <a:pt x="856" y="70"/>
                      <a:pt x="861" y="71"/>
                      <a:pt x="865" y="72"/>
                    </a:cubicBezTo>
                    <a:cubicBezTo>
                      <a:pt x="931" y="80"/>
                      <a:pt x="994" y="90"/>
                      <a:pt x="1055" y="100"/>
                    </a:cubicBezTo>
                    <a:cubicBezTo>
                      <a:pt x="1235" y="129"/>
                      <a:pt x="1389" y="162"/>
                      <a:pt x="1450" y="187"/>
                    </a:cubicBezTo>
                    <a:cubicBezTo>
                      <a:pt x="1623" y="261"/>
                      <a:pt x="1802" y="352"/>
                      <a:pt x="1733" y="529"/>
                    </a:cubicBezTo>
                    <a:cubicBezTo>
                      <a:pt x="1683" y="657"/>
                      <a:pt x="1520" y="718"/>
                      <a:pt x="1362" y="757"/>
                    </a:cubicBezTo>
                    <a:cubicBezTo>
                      <a:pt x="1249" y="785"/>
                      <a:pt x="990" y="838"/>
                      <a:pt x="933" y="926"/>
                    </a:cubicBezTo>
                    <a:cubicBezTo>
                      <a:pt x="905" y="969"/>
                      <a:pt x="918" y="1023"/>
                      <a:pt x="958" y="1057"/>
                    </a:cubicBezTo>
                    <a:cubicBezTo>
                      <a:pt x="1070" y="1151"/>
                      <a:pt x="1393" y="1135"/>
                      <a:pt x="1552" y="1136"/>
                    </a:cubicBezTo>
                    <a:cubicBezTo>
                      <a:pt x="1715" y="1138"/>
                      <a:pt x="1882" y="1125"/>
                      <a:pt x="2044" y="1133"/>
                    </a:cubicBezTo>
                    <a:cubicBezTo>
                      <a:pt x="2836" y="1176"/>
                      <a:pt x="3481" y="1603"/>
                      <a:pt x="3624" y="2183"/>
                    </a:cubicBezTo>
                    <a:cubicBezTo>
                      <a:pt x="3630" y="2208"/>
                      <a:pt x="3637" y="2238"/>
                      <a:pt x="3643" y="227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  <p:sp>
            <p:nvSpPr>
              <p:cNvPr id="32" name="Freeform 6">
                <a:extLst>
                  <a:ext uri="{FF2B5EF4-FFF2-40B4-BE49-F238E27FC236}">
                    <a16:creationId xmlns:a16="http://schemas.microsoft.com/office/drawing/2014/main" id="{AC4568D3-DC35-A9F2-C474-0AB862DF8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23648" y="1387764"/>
                <a:ext cx="7295700" cy="6385696"/>
              </a:xfrm>
              <a:custGeom>
                <a:avLst/>
                <a:gdLst>
                  <a:gd name="T0" fmla="*/ 3626 w 3704"/>
                  <a:gd name="T1" fmla="*/ 2635 h 3243"/>
                  <a:gd name="T2" fmla="*/ 3629 w 3704"/>
                  <a:gd name="T3" fmla="*/ 2552 h 3243"/>
                  <a:gd name="T4" fmla="*/ 3636 w 3704"/>
                  <a:gd name="T5" fmla="*/ 2489 h 3243"/>
                  <a:gd name="T6" fmla="*/ 3666 w 3704"/>
                  <a:gd name="T7" fmla="*/ 2260 h 3243"/>
                  <a:gd name="T8" fmla="*/ 3648 w 3704"/>
                  <a:gd name="T9" fmla="*/ 2173 h 3243"/>
                  <a:gd name="T10" fmla="*/ 2067 w 3704"/>
                  <a:gd name="T11" fmla="*/ 1124 h 3243"/>
                  <a:gd name="T12" fmla="*/ 1575 w 3704"/>
                  <a:gd name="T13" fmla="*/ 1127 h 3243"/>
                  <a:gd name="T14" fmla="*/ 982 w 3704"/>
                  <a:gd name="T15" fmla="*/ 1048 h 3243"/>
                  <a:gd name="T16" fmla="*/ 944 w 3704"/>
                  <a:gd name="T17" fmla="*/ 986 h 3243"/>
                  <a:gd name="T18" fmla="*/ 957 w 3704"/>
                  <a:gd name="T19" fmla="*/ 916 h 3243"/>
                  <a:gd name="T20" fmla="*/ 1000 w 3704"/>
                  <a:gd name="T21" fmla="*/ 875 h 3243"/>
                  <a:gd name="T22" fmla="*/ 1068 w 3704"/>
                  <a:gd name="T23" fmla="*/ 840 h 3243"/>
                  <a:gd name="T24" fmla="*/ 1386 w 3704"/>
                  <a:gd name="T25" fmla="*/ 748 h 3243"/>
                  <a:gd name="T26" fmla="*/ 1756 w 3704"/>
                  <a:gd name="T27" fmla="*/ 519 h 3243"/>
                  <a:gd name="T28" fmla="*/ 1729 w 3704"/>
                  <a:gd name="T29" fmla="*/ 323 h 3243"/>
                  <a:gd name="T30" fmla="*/ 1346 w 3704"/>
                  <a:gd name="T31" fmla="*/ 132 h 3243"/>
                  <a:gd name="T32" fmla="*/ 832 w 3704"/>
                  <a:gd name="T33" fmla="*/ 46 h 3243"/>
                  <a:gd name="T34" fmla="*/ 216 w 3704"/>
                  <a:gd name="T35" fmla="*/ 2 h 3243"/>
                  <a:gd name="T36" fmla="*/ 0 w 3704"/>
                  <a:gd name="T37" fmla="*/ 5 h 3243"/>
                  <a:gd name="T38" fmla="*/ 49 w 3704"/>
                  <a:gd name="T39" fmla="*/ 93 h 3243"/>
                  <a:gd name="T40" fmla="*/ 94 w 3704"/>
                  <a:gd name="T41" fmla="*/ 203 h 3243"/>
                  <a:gd name="T42" fmla="*/ 173 w 3704"/>
                  <a:gd name="T43" fmla="*/ 205 h 3243"/>
                  <a:gd name="T44" fmla="*/ 455 w 3704"/>
                  <a:gd name="T45" fmla="*/ 228 h 3243"/>
                  <a:gd name="T46" fmla="*/ 525 w 3704"/>
                  <a:gd name="T47" fmla="*/ 232 h 3243"/>
                  <a:gd name="T48" fmla="*/ 851 w 3704"/>
                  <a:gd name="T49" fmla="*/ 254 h 3243"/>
                  <a:gd name="T50" fmla="*/ 915 w 3704"/>
                  <a:gd name="T51" fmla="*/ 259 h 3243"/>
                  <a:gd name="T52" fmla="*/ 1252 w 3704"/>
                  <a:gd name="T53" fmla="*/ 397 h 3243"/>
                  <a:gd name="T54" fmla="*/ 1133 w 3704"/>
                  <a:gd name="T55" fmla="*/ 522 h 3243"/>
                  <a:gd name="T56" fmla="*/ 1045 w 3704"/>
                  <a:gd name="T57" fmla="*/ 554 h 3243"/>
                  <a:gd name="T58" fmla="*/ 352 w 3704"/>
                  <a:gd name="T59" fmla="*/ 861 h 3243"/>
                  <a:gd name="T60" fmla="*/ 307 w 3704"/>
                  <a:gd name="T61" fmla="*/ 922 h 3243"/>
                  <a:gd name="T62" fmla="*/ 282 w 3704"/>
                  <a:gd name="T63" fmla="*/ 993 h 3243"/>
                  <a:gd name="T64" fmla="*/ 287 w 3704"/>
                  <a:gd name="T65" fmla="*/ 1124 h 3243"/>
                  <a:gd name="T66" fmla="*/ 1084 w 3704"/>
                  <a:gd name="T67" fmla="*/ 1488 h 3243"/>
                  <a:gd name="T68" fmla="*/ 1848 w 3704"/>
                  <a:gd name="T69" fmla="*/ 1544 h 3243"/>
                  <a:gd name="T70" fmla="*/ 2373 w 3704"/>
                  <a:gd name="T71" fmla="*/ 1862 h 3243"/>
                  <a:gd name="T72" fmla="*/ 1745 w 3704"/>
                  <a:gd name="T73" fmla="*/ 2908 h 3243"/>
                  <a:gd name="T74" fmla="*/ 1813 w 3704"/>
                  <a:gd name="T75" fmla="*/ 2969 h 3243"/>
                  <a:gd name="T76" fmla="*/ 1897 w 3704"/>
                  <a:gd name="T77" fmla="*/ 2971 h 3243"/>
                  <a:gd name="T78" fmla="*/ 2262 w 3704"/>
                  <a:gd name="T79" fmla="*/ 2953 h 3243"/>
                  <a:gd name="T80" fmla="*/ 2386 w 3704"/>
                  <a:gd name="T81" fmla="*/ 3139 h 3243"/>
                  <a:gd name="T82" fmla="*/ 2771 w 3704"/>
                  <a:gd name="T83" fmla="*/ 3073 h 3243"/>
                  <a:gd name="T84" fmla="*/ 2826 w 3704"/>
                  <a:gd name="T85" fmla="*/ 3050 h 3243"/>
                  <a:gd name="T86" fmla="*/ 3073 w 3704"/>
                  <a:gd name="T87" fmla="*/ 3085 h 3243"/>
                  <a:gd name="T88" fmla="*/ 3145 w 3704"/>
                  <a:gd name="T89" fmla="*/ 3106 h 3243"/>
                  <a:gd name="T90" fmla="*/ 3440 w 3704"/>
                  <a:gd name="T91" fmla="*/ 2989 h 3243"/>
                  <a:gd name="T92" fmla="*/ 3551 w 3704"/>
                  <a:gd name="T93" fmla="*/ 2984 h 3243"/>
                  <a:gd name="T94" fmla="*/ 3615 w 3704"/>
                  <a:gd name="T95" fmla="*/ 3010 h 3243"/>
                  <a:gd name="T96" fmla="*/ 3656 w 3704"/>
                  <a:gd name="T97" fmla="*/ 3017 h 3243"/>
                  <a:gd name="T98" fmla="*/ 3626 w 3704"/>
                  <a:gd name="T99" fmla="*/ 2635 h 3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704" h="3243">
                    <a:moveTo>
                      <a:pt x="3626" y="2635"/>
                    </a:moveTo>
                    <a:cubicBezTo>
                      <a:pt x="3628" y="2609"/>
                      <a:pt x="3622" y="2579"/>
                      <a:pt x="3629" y="2552"/>
                    </a:cubicBezTo>
                    <a:cubicBezTo>
                      <a:pt x="3631" y="2531"/>
                      <a:pt x="3633" y="2511"/>
                      <a:pt x="3636" y="2489"/>
                    </a:cubicBezTo>
                    <a:cubicBezTo>
                      <a:pt x="3652" y="2368"/>
                      <a:pt x="3666" y="2260"/>
                      <a:pt x="3666" y="2260"/>
                    </a:cubicBezTo>
                    <a:cubicBezTo>
                      <a:pt x="3660" y="2228"/>
                      <a:pt x="3654" y="2199"/>
                      <a:pt x="3648" y="2173"/>
                    </a:cubicBezTo>
                    <a:cubicBezTo>
                      <a:pt x="3504" y="1594"/>
                      <a:pt x="2859" y="1167"/>
                      <a:pt x="2067" y="1124"/>
                    </a:cubicBezTo>
                    <a:cubicBezTo>
                      <a:pt x="1905" y="1115"/>
                      <a:pt x="1738" y="1129"/>
                      <a:pt x="1575" y="1127"/>
                    </a:cubicBezTo>
                    <a:cubicBezTo>
                      <a:pt x="1417" y="1125"/>
                      <a:pt x="1094" y="1142"/>
                      <a:pt x="982" y="1048"/>
                    </a:cubicBezTo>
                    <a:cubicBezTo>
                      <a:pt x="961" y="1031"/>
                      <a:pt x="948" y="1009"/>
                      <a:pt x="944" y="986"/>
                    </a:cubicBezTo>
                    <a:cubicBezTo>
                      <a:pt x="939" y="962"/>
                      <a:pt x="943" y="938"/>
                      <a:pt x="957" y="916"/>
                    </a:cubicBezTo>
                    <a:cubicBezTo>
                      <a:pt x="966" y="902"/>
                      <a:pt x="981" y="888"/>
                      <a:pt x="1000" y="875"/>
                    </a:cubicBezTo>
                    <a:cubicBezTo>
                      <a:pt x="1019" y="863"/>
                      <a:pt x="1042" y="851"/>
                      <a:pt x="1068" y="840"/>
                    </a:cubicBezTo>
                    <a:cubicBezTo>
                      <a:pt x="1170" y="796"/>
                      <a:pt x="1310" y="767"/>
                      <a:pt x="1386" y="748"/>
                    </a:cubicBezTo>
                    <a:cubicBezTo>
                      <a:pt x="1543" y="708"/>
                      <a:pt x="1706" y="648"/>
                      <a:pt x="1756" y="519"/>
                    </a:cubicBezTo>
                    <a:cubicBezTo>
                      <a:pt x="1783" y="451"/>
                      <a:pt x="1775" y="380"/>
                      <a:pt x="1729" y="323"/>
                    </a:cubicBezTo>
                    <a:cubicBezTo>
                      <a:pt x="1640" y="212"/>
                      <a:pt x="1477" y="166"/>
                      <a:pt x="1346" y="132"/>
                    </a:cubicBezTo>
                    <a:cubicBezTo>
                      <a:pt x="1177" y="88"/>
                      <a:pt x="1004" y="64"/>
                      <a:pt x="832" y="46"/>
                    </a:cubicBezTo>
                    <a:cubicBezTo>
                      <a:pt x="627" y="24"/>
                      <a:pt x="422" y="7"/>
                      <a:pt x="216" y="2"/>
                    </a:cubicBezTo>
                    <a:cubicBezTo>
                      <a:pt x="144" y="0"/>
                      <a:pt x="71" y="0"/>
                      <a:pt x="0" y="5"/>
                    </a:cubicBezTo>
                    <a:cubicBezTo>
                      <a:pt x="9" y="42"/>
                      <a:pt x="26" y="65"/>
                      <a:pt x="49" y="93"/>
                    </a:cubicBezTo>
                    <a:cubicBezTo>
                      <a:pt x="73" y="122"/>
                      <a:pt x="86" y="167"/>
                      <a:pt x="94" y="203"/>
                    </a:cubicBezTo>
                    <a:cubicBezTo>
                      <a:pt x="118" y="193"/>
                      <a:pt x="148" y="202"/>
                      <a:pt x="173" y="205"/>
                    </a:cubicBezTo>
                    <a:cubicBezTo>
                      <a:pt x="266" y="215"/>
                      <a:pt x="360" y="222"/>
                      <a:pt x="455" y="228"/>
                    </a:cubicBezTo>
                    <a:cubicBezTo>
                      <a:pt x="478" y="230"/>
                      <a:pt x="502" y="231"/>
                      <a:pt x="525" y="232"/>
                    </a:cubicBezTo>
                    <a:cubicBezTo>
                      <a:pt x="632" y="237"/>
                      <a:pt x="744" y="249"/>
                      <a:pt x="851" y="254"/>
                    </a:cubicBezTo>
                    <a:cubicBezTo>
                      <a:pt x="869" y="255"/>
                      <a:pt x="891" y="257"/>
                      <a:pt x="915" y="259"/>
                    </a:cubicBezTo>
                    <a:cubicBezTo>
                      <a:pt x="1035" y="269"/>
                      <a:pt x="1213" y="291"/>
                      <a:pt x="1252" y="397"/>
                    </a:cubicBezTo>
                    <a:cubicBezTo>
                      <a:pt x="1270" y="445"/>
                      <a:pt x="1215" y="487"/>
                      <a:pt x="1133" y="522"/>
                    </a:cubicBezTo>
                    <a:cubicBezTo>
                      <a:pt x="1106" y="534"/>
                      <a:pt x="1076" y="544"/>
                      <a:pt x="1045" y="554"/>
                    </a:cubicBezTo>
                    <a:cubicBezTo>
                      <a:pt x="804" y="629"/>
                      <a:pt x="528" y="657"/>
                      <a:pt x="352" y="861"/>
                    </a:cubicBezTo>
                    <a:cubicBezTo>
                      <a:pt x="336" y="880"/>
                      <a:pt x="321" y="900"/>
                      <a:pt x="307" y="922"/>
                    </a:cubicBezTo>
                    <a:cubicBezTo>
                      <a:pt x="296" y="945"/>
                      <a:pt x="288" y="968"/>
                      <a:pt x="282" y="993"/>
                    </a:cubicBezTo>
                    <a:cubicBezTo>
                      <a:pt x="272" y="1034"/>
                      <a:pt x="273" y="1078"/>
                      <a:pt x="287" y="1124"/>
                    </a:cubicBezTo>
                    <a:cubicBezTo>
                      <a:pt x="366" y="1377"/>
                      <a:pt x="795" y="1452"/>
                      <a:pt x="1084" y="1488"/>
                    </a:cubicBezTo>
                    <a:cubicBezTo>
                      <a:pt x="1336" y="1519"/>
                      <a:pt x="1596" y="1514"/>
                      <a:pt x="1848" y="1544"/>
                    </a:cubicBezTo>
                    <a:cubicBezTo>
                      <a:pt x="2119" y="1575"/>
                      <a:pt x="2279" y="1657"/>
                      <a:pt x="2373" y="1862"/>
                    </a:cubicBezTo>
                    <a:cubicBezTo>
                      <a:pt x="2556" y="2260"/>
                      <a:pt x="1825" y="2769"/>
                      <a:pt x="1745" y="2908"/>
                    </a:cubicBezTo>
                    <a:cubicBezTo>
                      <a:pt x="1726" y="2939"/>
                      <a:pt x="1762" y="2961"/>
                      <a:pt x="1813" y="2969"/>
                    </a:cubicBezTo>
                    <a:cubicBezTo>
                      <a:pt x="1839" y="2973"/>
                      <a:pt x="1868" y="2974"/>
                      <a:pt x="1897" y="2971"/>
                    </a:cubicBezTo>
                    <a:cubicBezTo>
                      <a:pt x="2013" y="2937"/>
                      <a:pt x="2153" y="2864"/>
                      <a:pt x="2262" y="2953"/>
                    </a:cubicBezTo>
                    <a:cubicBezTo>
                      <a:pt x="2321" y="3003"/>
                      <a:pt x="2324" y="3089"/>
                      <a:pt x="2386" y="3139"/>
                    </a:cubicBezTo>
                    <a:cubicBezTo>
                      <a:pt x="2507" y="3243"/>
                      <a:pt x="2661" y="3128"/>
                      <a:pt x="2771" y="3073"/>
                    </a:cubicBezTo>
                    <a:cubicBezTo>
                      <a:pt x="2790" y="3064"/>
                      <a:pt x="2808" y="3056"/>
                      <a:pt x="2826" y="3050"/>
                    </a:cubicBezTo>
                    <a:cubicBezTo>
                      <a:pt x="2910" y="3021"/>
                      <a:pt x="2999" y="3033"/>
                      <a:pt x="3073" y="3085"/>
                    </a:cubicBezTo>
                    <a:cubicBezTo>
                      <a:pt x="3097" y="3099"/>
                      <a:pt x="3121" y="3105"/>
                      <a:pt x="3145" y="3106"/>
                    </a:cubicBezTo>
                    <a:cubicBezTo>
                      <a:pt x="3242" y="3109"/>
                      <a:pt x="3351" y="3023"/>
                      <a:pt x="3440" y="2989"/>
                    </a:cubicBezTo>
                    <a:cubicBezTo>
                      <a:pt x="3474" y="2977"/>
                      <a:pt x="3515" y="2970"/>
                      <a:pt x="3551" y="2984"/>
                    </a:cubicBezTo>
                    <a:cubicBezTo>
                      <a:pt x="3569" y="2991"/>
                      <a:pt x="3594" y="3002"/>
                      <a:pt x="3615" y="3010"/>
                    </a:cubicBezTo>
                    <a:cubicBezTo>
                      <a:pt x="3636" y="3018"/>
                      <a:pt x="3654" y="3022"/>
                      <a:pt x="3656" y="3017"/>
                    </a:cubicBezTo>
                    <a:cubicBezTo>
                      <a:pt x="3704" y="2899"/>
                      <a:pt x="3635" y="2766"/>
                      <a:pt x="3626" y="2635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  <p:sp>
            <p:nvSpPr>
              <p:cNvPr id="33" name="Freeform 7">
                <a:extLst>
                  <a:ext uri="{FF2B5EF4-FFF2-40B4-BE49-F238E27FC236}">
                    <a16:creationId xmlns:a16="http://schemas.microsoft.com/office/drawing/2014/main" id="{E2CCE23F-8CC1-0B77-9611-59861C6E3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4295" y="1751766"/>
                <a:ext cx="4396946" cy="6067496"/>
              </a:xfrm>
              <a:custGeom>
                <a:avLst/>
                <a:gdLst>
                  <a:gd name="T0" fmla="*/ 2229 w 2233"/>
                  <a:gd name="T1" fmla="*/ 1745 h 3081"/>
                  <a:gd name="T2" fmla="*/ 2219 w 2233"/>
                  <a:gd name="T3" fmla="*/ 1696 h 3081"/>
                  <a:gd name="T4" fmla="*/ 2187 w 2233"/>
                  <a:gd name="T5" fmla="*/ 1620 h 3081"/>
                  <a:gd name="T6" fmla="*/ 2153 w 2233"/>
                  <a:gd name="T7" fmla="*/ 1568 h 3081"/>
                  <a:gd name="T8" fmla="*/ 2111 w 2233"/>
                  <a:gd name="T9" fmla="*/ 1521 h 3081"/>
                  <a:gd name="T10" fmla="*/ 2063 w 2233"/>
                  <a:gd name="T11" fmla="*/ 1479 h 3081"/>
                  <a:gd name="T12" fmla="*/ 2002 w 2233"/>
                  <a:gd name="T13" fmla="*/ 1436 h 3081"/>
                  <a:gd name="T14" fmla="*/ 1966 w 2233"/>
                  <a:gd name="T15" fmla="*/ 1414 h 3081"/>
                  <a:gd name="T16" fmla="*/ 1947 w 2233"/>
                  <a:gd name="T17" fmla="*/ 1404 h 3081"/>
                  <a:gd name="T18" fmla="*/ 1573 w 2233"/>
                  <a:gd name="T19" fmla="*/ 1312 h 3081"/>
                  <a:gd name="T20" fmla="*/ 643 w 2233"/>
                  <a:gd name="T21" fmla="*/ 1231 h 3081"/>
                  <a:gd name="T22" fmla="*/ 193 w 2233"/>
                  <a:gd name="T23" fmla="*/ 1070 h 3081"/>
                  <a:gd name="T24" fmla="*/ 105 w 2233"/>
                  <a:gd name="T25" fmla="*/ 973 h 3081"/>
                  <a:gd name="T26" fmla="*/ 92 w 2233"/>
                  <a:gd name="T27" fmla="*/ 946 h 3081"/>
                  <a:gd name="T28" fmla="*/ 81 w 2233"/>
                  <a:gd name="T29" fmla="*/ 824 h 3081"/>
                  <a:gd name="T30" fmla="*/ 96 w 2233"/>
                  <a:gd name="T31" fmla="*/ 779 h 3081"/>
                  <a:gd name="T32" fmla="*/ 119 w 2233"/>
                  <a:gd name="T33" fmla="*/ 736 h 3081"/>
                  <a:gd name="T34" fmla="*/ 140 w 2233"/>
                  <a:gd name="T35" fmla="*/ 707 h 3081"/>
                  <a:gd name="T36" fmla="*/ 217 w 2233"/>
                  <a:gd name="T37" fmla="*/ 632 h 3081"/>
                  <a:gd name="T38" fmla="*/ 341 w 2233"/>
                  <a:gd name="T39" fmla="*/ 556 h 3081"/>
                  <a:gd name="T40" fmla="*/ 978 w 2233"/>
                  <a:gd name="T41" fmla="*/ 343 h 3081"/>
                  <a:gd name="T42" fmla="*/ 1045 w 2233"/>
                  <a:gd name="T43" fmla="*/ 276 h 3081"/>
                  <a:gd name="T44" fmla="*/ 1048 w 2233"/>
                  <a:gd name="T45" fmla="*/ 199 h 3081"/>
                  <a:gd name="T46" fmla="*/ 978 w 2233"/>
                  <a:gd name="T47" fmla="*/ 113 h 3081"/>
                  <a:gd name="T48" fmla="*/ 624 w 2233"/>
                  <a:gd name="T49" fmla="*/ 31 h 3081"/>
                  <a:gd name="T50" fmla="*/ 0 w 2233"/>
                  <a:gd name="T51" fmla="*/ 5 h 3081"/>
                  <a:gd name="T52" fmla="*/ 803 w 2233"/>
                  <a:gd name="T53" fmla="*/ 57 h 3081"/>
                  <a:gd name="T54" fmla="*/ 1009 w 2233"/>
                  <a:gd name="T55" fmla="*/ 148 h 3081"/>
                  <a:gd name="T56" fmla="*/ 1042 w 2233"/>
                  <a:gd name="T57" fmla="*/ 202 h 3081"/>
                  <a:gd name="T58" fmla="*/ 1038 w 2233"/>
                  <a:gd name="T59" fmla="*/ 273 h 3081"/>
                  <a:gd name="T60" fmla="*/ 519 w 2233"/>
                  <a:gd name="T61" fmla="*/ 479 h 3081"/>
                  <a:gd name="T62" fmla="*/ 252 w 2233"/>
                  <a:gd name="T63" fmla="*/ 596 h 3081"/>
                  <a:gd name="T64" fmla="*/ 140 w 2233"/>
                  <a:gd name="T65" fmla="*/ 691 h 3081"/>
                  <a:gd name="T66" fmla="*/ 117 w 2233"/>
                  <a:gd name="T67" fmla="*/ 721 h 3081"/>
                  <a:gd name="T68" fmla="*/ 98 w 2233"/>
                  <a:gd name="T69" fmla="*/ 752 h 3081"/>
                  <a:gd name="T70" fmla="*/ 75 w 2233"/>
                  <a:gd name="T71" fmla="*/ 810 h 3081"/>
                  <a:gd name="T72" fmla="*/ 81 w 2233"/>
                  <a:gd name="T73" fmla="*/ 944 h 3081"/>
                  <a:gd name="T74" fmla="*/ 93 w 2233"/>
                  <a:gd name="T75" fmla="*/ 973 h 3081"/>
                  <a:gd name="T76" fmla="*/ 116 w 2233"/>
                  <a:gd name="T77" fmla="*/ 1010 h 3081"/>
                  <a:gd name="T78" fmla="*/ 453 w 2233"/>
                  <a:gd name="T79" fmla="*/ 1199 h 3081"/>
                  <a:gd name="T80" fmla="*/ 1391 w 2233"/>
                  <a:gd name="T81" fmla="*/ 1311 h 3081"/>
                  <a:gd name="T82" fmla="*/ 1911 w 2233"/>
                  <a:gd name="T83" fmla="*/ 1403 h 3081"/>
                  <a:gd name="T84" fmla="*/ 1954 w 2233"/>
                  <a:gd name="T85" fmla="*/ 1424 h 3081"/>
                  <a:gd name="T86" fmla="*/ 1985 w 2233"/>
                  <a:gd name="T87" fmla="*/ 1443 h 3081"/>
                  <a:gd name="T88" fmla="*/ 2021 w 2233"/>
                  <a:gd name="T89" fmla="*/ 1466 h 3081"/>
                  <a:gd name="T90" fmla="*/ 2078 w 2233"/>
                  <a:gd name="T91" fmla="*/ 1511 h 3081"/>
                  <a:gd name="T92" fmla="*/ 2121 w 2233"/>
                  <a:gd name="T93" fmla="*/ 1554 h 3081"/>
                  <a:gd name="T94" fmla="*/ 2158 w 2233"/>
                  <a:gd name="T95" fmla="*/ 1602 h 3081"/>
                  <a:gd name="T96" fmla="*/ 2190 w 2233"/>
                  <a:gd name="T97" fmla="*/ 1663 h 3081"/>
                  <a:gd name="T98" fmla="*/ 2210 w 2233"/>
                  <a:gd name="T99" fmla="*/ 1729 h 3081"/>
                  <a:gd name="T100" fmla="*/ 2215 w 2233"/>
                  <a:gd name="T101" fmla="*/ 1757 h 3081"/>
                  <a:gd name="T102" fmla="*/ 2217 w 2233"/>
                  <a:gd name="T103" fmla="*/ 1815 h 3081"/>
                  <a:gd name="T104" fmla="*/ 2205 w 2233"/>
                  <a:gd name="T105" fmla="*/ 1909 h 3081"/>
                  <a:gd name="T106" fmla="*/ 2187 w 2233"/>
                  <a:gd name="T107" fmla="*/ 1971 h 3081"/>
                  <a:gd name="T108" fmla="*/ 2157 w 2233"/>
                  <a:gd name="T109" fmla="*/ 2048 h 3081"/>
                  <a:gd name="T110" fmla="*/ 1713 w 2233"/>
                  <a:gd name="T111" fmla="*/ 2652 h 3081"/>
                  <a:gd name="T112" fmla="*/ 1372 w 2233"/>
                  <a:gd name="T113" fmla="*/ 3050 h 3081"/>
                  <a:gd name="T114" fmla="*/ 1429 w 2233"/>
                  <a:gd name="T115" fmla="*/ 3005 h 3081"/>
                  <a:gd name="T116" fmla="*/ 1873 w 2233"/>
                  <a:gd name="T117" fmla="*/ 2497 h 3081"/>
                  <a:gd name="T118" fmla="*/ 2186 w 2233"/>
                  <a:gd name="T119" fmla="*/ 2021 h 3081"/>
                  <a:gd name="T120" fmla="*/ 2206 w 2233"/>
                  <a:gd name="T121" fmla="*/ 1968 h 3081"/>
                  <a:gd name="T122" fmla="*/ 2225 w 2233"/>
                  <a:gd name="T123" fmla="*/ 1893 h 3081"/>
                  <a:gd name="T124" fmla="*/ 2233 w 2233"/>
                  <a:gd name="T125" fmla="*/ 1805 h 3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233" h="3081">
                    <a:moveTo>
                      <a:pt x="2232" y="1775"/>
                    </a:moveTo>
                    <a:cubicBezTo>
                      <a:pt x="2232" y="1769"/>
                      <a:pt x="2231" y="1762"/>
                      <a:pt x="2231" y="1755"/>
                    </a:cubicBezTo>
                    <a:cubicBezTo>
                      <a:pt x="2230" y="1750"/>
                      <a:pt x="2230" y="1750"/>
                      <a:pt x="2230" y="1750"/>
                    </a:cubicBezTo>
                    <a:cubicBezTo>
                      <a:pt x="2229" y="1745"/>
                      <a:pt x="2229" y="1745"/>
                      <a:pt x="2229" y="1745"/>
                    </a:cubicBezTo>
                    <a:cubicBezTo>
                      <a:pt x="2228" y="1735"/>
                      <a:pt x="2228" y="1735"/>
                      <a:pt x="2228" y="1735"/>
                    </a:cubicBezTo>
                    <a:cubicBezTo>
                      <a:pt x="2226" y="1726"/>
                      <a:pt x="2226" y="1726"/>
                      <a:pt x="2226" y="1726"/>
                    </a:cubicBezTo>
                    <a:cubicBezTo>
                      <a:pt x="2225" y="1722"/>
                      <a:pt x="2224" y="1719"/>
                      <a:pt x="2224" y="1716"/>
                    </a:cubicBezTo>
                    <a:cubicBezTo>
                      <a:pt x="2222" y="1709"/>
                      <a:pt x="2220" y="1702"/>
                      <a:pt x="2219" y="1696"/>
                    </a:cubicBezTo>
                    <a:cubicBezTo>
                      <a:pt x="2217" y="1689"/>
                      <a:pt x="2214" y="1683"/>
                      <a:pt x="2212" y="1676"/>
                    </a:cubicBezTo>
                    <a:cubicBezTo>
                      <a:pt x="2210" y="1670"/>
                      <a:pt x="2207" y="1664"/>
                      <a:pt x="2205" y="1657"/>
                    </a:cubicBezTo>
                    <a:cubicBezTo>
                      <a:pt x="2202" y="1651"/>
                      <a:pt x="2200" y="1644"/>
                      <a:pt x="2197" y="1638"/>
                    </a:cubicBezTo>
                    <a:cubicBezTo>
                      <a:pt x="2193" y="1632"/>
                      <a:pt x="2190" y="1626"/>
                      <a:pt x="2187" y="1620"/>
                    </a:cubicBezTo>
                    <a:cubicBezTo>
                      <a:pt x="2184" y="1614"/>
                      <a:pt x="2180" y="1608"/>
                      <a:pt x="2176" y="1602"/>
                    </a:cubicBezTo>
                    <a:cubicBezTo>
                      <a:pt x="2175" y="1599"/>
                      <a:pt x="2173" y="1596"/>
                      <a:pt x="2171" y="1593"/>
                    </a:cubicBezTo>
                    <a:cubicBezTo>
                      <a:pt x="2165" y="1585"/>
                      <a:pt x="2165" y="1585"/>
                      <a:pt x="2165" y="1585"/>
                    </a:cubicBezTo>
                    <a:cubicBezTo>
                      <a:pt x="2161" y="1579"/>
                      <a:pt x="2157" y="1573"/>
                      <a:pt x="2153" y="1568"/>
                    </a:cubicBezTo>
                    <a:cubicBezTo>
                      <a:pt x="2148" y="1562"/>
                      <a:pt x="2144" y="1557"/>
                      <a:pt x="2140" y="1552"/>
                    </a:cubicBezTo>
                    <a:cubicBezTo>
                      <a:pt x="2137" y="1549"/>
                      <a:pt x="2135" y="1546"/>
                      <a:pt x="2133" y="1544"/>
                    </a:cubicBezTo>
                    <a:cubicBezTo>
                      <a:pt x="2126" y="1536"/>
                      <a:pt x="2126" y="1536"/>
                      <a:pt x="2126" y="1536"/>
                    </a:cubicBezTo>
                    <a:cubicBezTo>
                      <a:pt x="2121" y="1531"/>
                      <a:pt x="2116" y="1526"/>
                      <a:pt x="2111" y="1521"/>
                    </a:cubicBezTo>
                    <a:cubicBezTo>
                      <a:pt x="2106" y="1516"/>
                      <a:pt x="2101" y="1511"/>
                      <a:pt x="2096" y="1506"/>
                    </a:cubicBezTo>
                    <a:cubicBezTo>
                      <a:pt x="2088" y="1499"/>
                      <a:pt x="2088" y="1499"/>
                      <a:pt x="2088" y="1499"/>
                    </a:cubicBezTo>
                    <a:cubicBezTo>
                      <a:pt x="2085" y="1497"/>
                      <a:pt x="2083" y="1495"/>
                      <a:pt x="2080" y="1492"/>
                    </a:cubicBezTo>
                    <a:cubicBezTo>
                      <a:pt x="2074" y="1488"/>
                      <a:pt x="2069" y="1483"/>
                      <a:pt x="2063" y="1479"/>
                    </a:cubicBezTo>
                    <a:cubicBezTo>
                      <a:pt x="2058" y="1474"/>
                      <a:pt x="2052" y="1470"/>
                      <a:pt x="2046" y="1466"/>
                    </a:cubicBezTo>
                    <a:cubicBezTo>
                      <a:pt x="2041" y="1462"/>
                      <a:pt x="2035" y="1458"/>
                      <a:pt x="2029" y="1454"/>
                    </a:cubicBezTo>
                    <a:cubicBezTo>
                      <a:pt x="2023" y="1450"/>
                      <a:pt x="2017" y="1446"/>
                      <a:pt x="2011" y="1442"/>
                    </a:cubicBezTo>
                    <a:cubicBezTo>
                      <a:pt x="2002" y="1436"/>
                      <a:pt x="2002" y="1436"/>
                      <a:pt x="2002" y="1436"/>
                    </a:cubicBezTo>
                    <a:cubicBezTo>
                      <a:pt x="1998" y="1433"/>
                      <a:pt x="1998" y="1433"/>
                      <a:pt x="1998" y="1433"/>
                    </a:cubicBezTo>
                    <a:cubicBezTo>
                      <a:pt x="1993" y="1430"/>
                      <a:pt x="1993" y="1430"/>
                      <a:pt x="1993" y="1430"/>
                    </a:cubicBezTo>
                    <a:cubicBezTo>
                      <a:pt x="1987" y="1427"/>
                      <a:pt x="1981" y="1423"/>
                      <a:pt x="1975" y="1419"/>
                    </a:cubicBezTo>
                    <a:cubicBezTo>
                      <a:pt x="1966" y="1414"/>
                      <a:pt x="1966" y="1414"/>
                      <a:pt x="1966" y="1414"/>
                    </a:cubicBezTo>
                    <a:cubicBezTo>
                      <a:pt x="1963" y="1413"/>
                      <a:pt x="1963" y="1413"/>
                      <a:pt x="1963" y="1413"/>
                    </a:cubicBezTo>
                    <a:cubicBezTo>
                      <a:pt x="1961" y="1411"/>
                      <a:pt x="1961" y="1411"/>
                      <a:pt x="1961" y="1411"/>
                    </a:cubicBezTo>
                    <a:cubicBezTo>
                      <a:pt x="1956" y="1409"/>
                      <a:pt x="1956" y="1409"/>
                      <a:pt x="1956" y="1409"/>
                    </a:cubicBezTo>
                    <a:cubicBezTo>
                      <a:pt x="1947" y="1404"/>
                      <a:pt x="1947" y="1404"/>
                      <a:pt x="1947" y="1404"/>
                    </a:cubicBezTo>
                    <a:cubicBezTo>
                      <a:pt x="1937" y="1399"/>
                      <a:pt x="1937" y="1399"/>
                      <a:pt x="1937" y="1399"/>
                    </a:cubicBezTo>
                    <a:cubicBezTo>
                      <a:pt x="1930" y="1395"/>
                      <a:pt x="1924" y="1393"/>
                      <a:pt x="1917" y="1390"/>
                    </a:cubicBezTo>
                    <a:cubicBezTo>
                      <a:pt x="1864" y="1366"/>
                      <a:pt x="1807" y="1350"/>
                      <a:pt x="1749" y="1338"/>
                    </a:cubicBezTo>
                    <a:cubicBezTo>
                      <a:pt x="1692" y="1326"/>
                      <a:pt x="1632" y="1318"/>
                      <a:pt x="1573" y="1312"/>
                    </a:cubicBezTo>
                    <a:cubicBezTo>
                      <a:pt x="1513" y="1306"/>
                      <a:pt x="1452" y="1301"/>
                      <a:pt x="1391" y="1298"/>
                    </a:cubicBezTo>
                    <a:cubicBezTo>
                      <a:pt x="1269" y="1290"/>
                      <a:pt x="1145" y="1286"/>
                      <a:pt x="1020" y="1277"/>
                    </a:cubicBezTo>
                    <a:cubicBezTo>
                      <a:pt x="958" y="1273"/>
                      <a:pt x="895" y="1267"/>
                      <a:pt x="832" y="1259"/>
                    </a:cubicBezTo>
                    <a:cubicBezTo>
                      <a:pt x="769" y="1251"/>
                      <a:pt x="706" y="1242"/>
                      <a:pt x="643" y="1231"/>
                    </a:cubicBezTo>
                    <a:cubicBezTo>
                      <a:pt x="580" y="1219"/>
                      <a:pt x="518" y="1206"/>
                      <a:pt x="456" y="1188"/>
                    </a:cubicBezTo>
                    <a:cubicBezTo>
                      <a:pt x="425" y="1179"/>
                      <a:pt x="394" y="1170"/>
                      <a:pt x="364" y="1158"/>
                    </a:cubicBezTo>
                    <a:cubicBezTo>
                      <a:pt x="334" y="1147"/>
                      <a:pt x="304" y="1135"/>
                      <a:pt x="275" y="1120"/>
                    </a:cubicBezTo>
                    <a:cubicBezTo>
                      <a:pt x="247" y="1106"/>
                      <a:pt x="219" y="1089"/>
                      <a:pt x="193" y="1070"/>
                    </a:cubicBezTo>
                    <a:cubicBezTo>
                      <a:pt x="168" y="1051"/>
                      <a:pt x="144" y="1029"/>
                      <a:pt x="125" y="1003"/>
                    </a:cubicBezTo>
                    <a:cubicBezTo>
                      <a:pt x="118" y="994"/>
                      <a:pt x="118" y="994"/>
                      <a:pt x="118" y="994"/>
                    </a:cubicBezTo>
                    <a:cubicBezTo>
                      <a:pt x="115" y="990"/>
                      <a:pt x="113" y="987"/>
                      <a:pt x="111" y="984"/>
                    </a:cubicBezTo>
                    <a:cubicBezTo>
                      <a:pt x="105" y="973"/>
                      <a:pt x="105" y="973"/>
                      <a:pt x="105" y="973"/>
                    </a:cubicBezTo>
                    <a:cubicBezTo>
                      <a:pt x="104" y="972"/>
                      <a:pt x="103" y="970"/>
                      <a:pt x="102" y="968"/>
                    </a:cubicBezTo>
                    <a:cubicBezTo>
                      <a:pt x="100" y="963"/>
                      <a:pt x="100" y="963"/>
                      <a:pt x="100" y="963"/>
                    </a:cubicBezTo>
                    <a:cubicBezTo>
                      <a:pt x="95" y="952"/>
                      <a:pt x="95" y="952"/>
                      <a:pt x="95" y="952"/>
                    </a:cubicBezTo>
                    <a:cubicBezTo>
                      <a:pt x="94" y="950"/>
                      <a:pt x="93" y="948"/>
                      <a:pt x="92" y="946"/>
                    </a:cubicBezTo>
                    <a:cubicBezTo>
                      <a:pt x="90" y="941"/>
                      <a:pt x="90" y="941"/>
                      <a:pt x="90" y="941"/>
                    </a:cubicBezTo>
                    <a:cubicBezTo>
                      <a:pt x="86" y="930"/>
                      <a:pt x="86" y="930"/>
                      <a:pt x="86" y="930"/>
                    </a:cubicBezTo>
                    <a:cubicBezTo>
                      <a:pt x="85" y="926"/>
                      <a:pt x="84" y="922"/>
                      <a:pt x="83" y="918"/>
                    </a:cubicBezTo>
                    <a:cubicBezTo>
                      <a:pt x="75" y="887"/>
                      <a:pt x="74" y="855"/>
                      <a:pt x="81" y="824"/>
                    </a:cubicBezTo>
                    <a:cubicBezTo>
                      <a:pt x="82" y="820"/>
                      <a:pt x="83" y="816"/>
                      <a:pt x="84" y="812"/>
                    </a:cubicBezTo>
                    <a:cubicBezTo>
                      <a:pt x="85" y="808"/>
                      <a:pt x="86" y="804"/>
                      <a:pt x="88" y="801"/>
                    </a:cubicBezTo>
                    <a:cubicBezTo>
                      <a:pt x="92" y="790"/>
                      <a:pt x="92" y="790"/>
                      <a:pt x="92" y="790"/>
                    </a:cubicBezTo>
                    <a:cubicBezTo>
                      <a:pt x="93" y="786"/>
                      <a:pt x="95" y="782"/>
                      <a:pt x="96" y="779"/>
                    </a:cubicBezTo>
                    <a:cubicBezTo>
                      <a:pt x="99" y="771"/>
                      <a:pt x="103" y="764"/>
                      <a:pt x="106" y="757"/>
                    </a:cubicBezTo>
                    <a:cubicBezTo>
                      <a:pt x="108" y="753"/>
                      <a:pt x="110" y="750"/>
                      <a:pt x="112" y="746"/>
                    </a:cubicBezTo>
                    <a:cubicBezTo>
                      <a:pt x="115" y="741"/>
                      <a:pt x="115" y="741"/>
                      <a:pt x="115" y="741"/>
                    </a:cubicBezTo>
                    <a:cubicBezTo>
                      <a:pt x="116" y="740"/>
                      <a:pt x="118" y="738"/>
                      <a:pt x="119" y="736"/>
                    </a:cubicBezTo>
                    <a:cubicBezTo>
                      <a:pt x="125" y="726"/>
                      <a:pt x="125" y="726"/>
                      <a:pt x="125" y="726"/>
                    </a:cubicBezTo>
                    <a:cubicBezTo>
                      <a:pt x="132" y="716"/>
                      <a:pt x="132" y="716"/>
                      <a:pt x="132" y="716"/>
                    </a:cubicBezTo>
                    <a:cubicBezTo>
                      <a:pt x="136" y="712"/>
                      <a:pt x="136" y="712"/>
                      <a:pt x="136" y="712"/>
                    </a:cubicBezTo>
                    <a:cubicBezTo>
                      <a:pt x="140" y="707"/>
                      <a:pt x="140" y="707"/>
                      <a:pt x="140" y="707"/>
                    </a:cubicBezTo>
                    <a:cubicBezTo>
                      <a:pt x="147" y="698"/>
                      <a:pt x="147" y="698"/>
                      <a:pt x="147" y="698"/>
                    </a:cubicBezTo>
                    <a:cubicBezTo>
                      <a:pt x="158" y="685"/>
                      <a:pt x="169" y="674"/>
                      <a:pt x="181" y="663"/>
                    </a:cubicBezTo>
                    <a:cubicBezTo>
                      <a:pt x="186" y="657"/>
                      <a:pt x="193" y="652"/>
                      <a:pt x="199" y="647"/>
                    </a:cubicBezTo>
                    <a:cubicBezTo>
                      <a:pt x="205" y="642"/>
                      <a:pt x="211" y="636"/>
                      <a:pt x="217" y="632"/>
                    </a:cubicBezTo>
                    <a:cubicBezTo>
                      <a:pt x="230" y="622"/>
                      <a:pt x="244" y="612"/>
                      <a:pt x="257" y="604"/>
                    </a:cubicBezTo>
                    <a:cubicBezTo>
                      <a:pt x="277" y="591"/>
                      <a:pt x="277" y="591"/>
                      <a:pt x="277" y="591"/>
                    </a:cubicBezTo>
                    <a:cubicBezTo>
                      <a:pt x="298" y="578"/>
                      <a:pt x="298" y="578"/>
                      <a:pt x="298" y="578"/>
                    </a:cubicBezTo>
                    <a:cubicBezTo>
                      <a:pt x="312" y="571"/>
                      <a:pt x="327" y="563"/>
                      <a:pt x="341" y="556"/>
                    </a:cubicBezTo>
                    <a:cubicBezTo>
                      <a:pt x="399" y="528"/>
                      <a:pt x="460" y="506"/>
                      <a:pt x="521" y="487"/>
                    </a:cubicBezTo>
                    <a:cubicBezTo>
                      <a:pt x="583" y="468"/>
                      <a:pt x="645" y="452"/>
                      <a:pt x="708" y="438"/>
                    </a:cubicBezTo>
                    <a:cubicBezTo>
                      <a:pt x="770" y="424"/>
                      <a:pt x="833" y="411"/>
                      <a:pt x="893" y="387"/>
                    </a:cubicBezTo>
                    <a:cubicBezTo>
                      <a:pt x="922" y="376"/>
                      <a:pt x="951" y="361"/>
                      <a:pt x="978" y="343"/>
                    </a:cubicBezTo>
                    <a:cubicBezTo>
                      <a:pt x="987" y="336"/>
                      <a:pt x="987" y="336"/>
                      <a:pt x="987" y="336"/>
                    </a:cubicBezTo>
                    <a:cubicBezTo>
                      <a:pt x="991" y="334"/>
                      <a:pt x="994" y="332"/>
                      <a:pt x="997" y="329"/>
                    </a:cubicBezTo>
                    <a:cubicBezTo>
                      <a:pt x="1003" y="324"/>
                      <a:pt x="1009" y="319"/>
                      <a:pt x="1015" y="314"/>
                    </a:cubicBezTo>
                    <a:cubicBezTo>
                      <a:pt x="1027" y="303"/>
                      <a:pt x="1038" y="291"/>
                      <a:pt x="1045" y="276"/>
                    </a:cubicBezTo>
                    <a:cubicBezTo>
                      <a:pt x="1052" y="261"/>
                      <a:pt x="1056" y="245"/>
                      <a:pt x="1055" y="229"/>
                    </a:cubicBezTo>
                    <a:cubicBezTo>
                      <a:pt x="1054" y="221"/>
                      <a:pt x="1053" y="212"/>
                      <a:pt x="1050" y="205"/>
                    </a:cubicBezTo>
                    <a:cubicBezTo>
                      <a:pt x="1050" y="202"/>
                      <a:pt x="1050" y="202"/>
                      <a:pt x="1050" y="202"/>
                    </a:cubicBezTo>
                    <a:cubicBezTo>
                      <a:pt x="1049" y="201"/>
                      <a:pt x="1049" y="200"/>
                      <a:pt x="1048" y="199"/>
                    </a:cubicBezTo>
                    <a:cubicBezTo>
                      <a:pt x="1046" y="194"/>
                      <a:pt x="1046" y="194"/>
                      <a:pt x="1046" y="194"/>
                    </a:cubicBezTo>
                    <a:cubicBezTo>
                      <a:pt x="1044" y="188"/>
                      <a:pt x="1044" y="188"/>
                      <a:pt x="1044" y="188"/>
                    </a:cubicBezTo>
                    <a:cubicBezTo>
                      <a:pt x="1043" y="186"/>
                      <a:pt x="1042" y="185"/>
                      <a:pt x="1041" y="183"/>
                    </a:cubicBezTo>
                    <a:cubicBezTo>
                      <a:pt x="1027" y="154"/>
                      <a:pt x="1004" y="131"/>
                      <a:pt x="978" y="113"/>
                    </a:cubicBezTo>
                    <a:cubicBezTo>
                      <a:pt x="965" y="104"/>
                      <a:pt x="951" y="97"/>
                      <a:pt x="937" y="90"/>
                    </a:cubicBezTo>
                    <a:cubicBezTo>
                      <a:pt x="923" y="83"/>
                      <a:pt x="909" y="78"/>
                      <a:pt x="894" y="73"/>
                    </a:cubicBezTo>
                    <a:cubicBezTo>
                      <a:pt x="865" y="63"/>
                      <a:pt x="835" y="56"/>
                      <a:pt x="804" y="51"/>
                    </a:cubicBezTo>
                    <a:cubicBezTo>
                      <a:pt x="744" y="40"/>
                      <a:pt x="683" y="36"/>
                      <a:pt x="624" y="31"/>
                    </a:cubicBezTo>
                    <a:cubicBezTo>
                      <a:pt x="564" y="26"/>
                      <a:pt x="505" y="23"/>
                      <a:pt x="446" y="20"/>
                    </a:cubicBezTo>
                    <a:cubicBezTo>
                      <a:pt x="329" y="15"/>
                      <a:pt x="214" y="10"/>
                      <a:pt x="102" y="4"/>
                    </a:cubicBezTo>
                    <a:cubicBezTo>
                      <a:pt x="68" y="3"/>
                      <a:pt x="34" y="2"/>
                      <a:pt x="0" y="0"/>
                    </a:cubicBezTo>
                    <a:cubicBezTo>
                      <a:pt x="0" y="2"/>
                      <a:pt x="0" y="3"/>
                      <a:pt x="0" y="5"/>
                    </a:cubicBezTo>
                    <a:cubicBezTo>
                      <a:pt x="34" y="6"/>
                      <a:pt x="68" y="8"/>
                      <a:pt x="102" y="9"/>
                    </a:cubicBezTo>
                    <a:cubicBezTo>
                      <a:pt x="214" y="14"/>
                      <a:pt x="328" y="20"/>
                      <a:pt x="446" y="25"/>
                    </a:cubicBezTo>
                    <a:cubicBezTo>
                      <a:pt x="504" y="28"/>
                      <a:pt x="564" y="32"/>
                      <a:pt x="623" y="37"/>
                    </a:cubicBezTo>
                    <a:cubicBezTo>
                      <a:pt x="683" y="42"/>
                      <a:pt x="743" y="46"/>
                      <a:pt x="803" y="57"/>
                    </a:cubicBezTo>
                    <a:cubicBezTo>
                      <a:pt x="833" y="62"/>
                      <a:pt x="863" y="69"/>
                      <a:pt x="892" y="79"/>
                    </a:cubicBezTo>
                    <a:cubicBezTo>
                      <a:pt x="906" y="84"/>
                      <a:pt x="921" y="89"/>
                      <a:pt x="934" y="96"/>
                    </a:cubicBezTo>
                    <a:cubicBezTo>
                      <a:pt x="948" y="102"/>
                      <a:pt x="962" y="110"/>
                      <a:pt x="974" y="119"/>
                    </a:cubicBezTo>
                    <a:cubicBezTo>
                      <a:pt x="987" y="127"/>
                      <a:pt x="998" y="137"/>
                      <a:pt x="1009" y="148"/>
                    </a:cubicBezTo>
                    <a:cubicBezTo>
                      <a:pt x="1019" y="160"/>
                      <a:pt x="1028" y="172"/>
                      <a:pt x="1035" y="186"/>
                    </a:cubicBezTo>
                    <a:cubicBezTo>
                      <a:pt x="1036" y="188"/>
                      <a:pt x="1037" y="189"/>
                      <a:pt x="1037" y="191"/>
                    </a:cubicBezTo>
                    <a:cubicBezTo>
                      <a:pt x="1040" y="196"/>
                      <a:pt x="1040" y="196"/>
                      <a:pt x="1040" y="196"/>
                    </a:cubicBezTo>
                    <a:cubicBezTo>
                      <a:pt x="1042" y="202"/>
                      <a:pt x="1042" y="202"/>
                      <a:pt x="1042" y="202"/>
                    </a:cubicBezTo>
                    <a:cubicBezTo>
                      <a:pt x="1042" y="203"/>
                      <a:pt x="1043" y="203"/>
                      <a:pt x="1043" y="204"/>
                    </a:cubicBezTo>
                    <a:cubicBezTo>
                      <a:pt x="1044" y="207"/>
                      <a:pt x="1044" y="207"/>
                      <a:pt x="1044" y="207"/>
                    </a:cubicBezTo>
                    <a:cubicBezTo>
                      <a:pt x="1046" y="214"/>
                      <a:pt x="1047" y="222"/>
                      <a:pt x="1048" y="229"/>
                    </a:cubicBezTo>
                    <a:cubicBezTo>
                      <a:pt x="1049" y="244"/>
                      <a:pt x="1045" y="259"/>
                      <a:pt x="1038" y="273"/>
                    </a:cubicBezTo>
                    <a:cubicBezTo>
                      <a:pt x="1025" y="300"/>
                      <a:pt x="999" y="319"/>
                      <a:pt x="973" y="337"/>
                    </a:cubicBezTo>
                    <a:cubicBezTo>
                      <a:pt x="947" y="355"/>
                      <a:pt x="919" y="369"/>
                      <a:pt x="890" y="380"/>
                    </a:cubicBezTo>
                    <a:cubicBezTo>
                      <a:pt x="831" y="403"/>
                      <a:pt x="768" y="416"/>
                      <a:pt x="706" y="430"/>
                    </a:cubicBezTo>
                    <a:cubicBezTo>
                      <a:pt x="643" y="444"/>
                      <a:pt x="581" y="460"/>
                      <a:pt x="519" y="479"/>
                    </a:cubicBezTo>
                    <a:cubicBezTo>
                      <a:pt x="457" y="497"/>
                      <a:pt x="396" y="519"/>
                      <a:pt x="337" y="548"/>
                    </a:cubicBezTo>
                    <a:cubicBezTo>
                      <a:pt x="322" y="555"/>
                      <a:pt x="308" y="563"/>
                      <a:pt x="294" y="570"/>
                    </a:cubicBezTo>
                    <a:cubicBezTo>
                      <a:pt x="272" y="583"/>
                      <a:pt x="272" y="583"/>
                      <a:pt x="272" y="583"/>
                    </a:cubicBezTo>
                    <a:cubicBezTo>
                      <a:pt x="252" y="596"/>
                      <a:pt x="252" y="596"/>
                      <a:pt x="252" y="596"/>
                    </a:cubicBezTo>
                    <a:cubicBezTo>
                      <a:pt x="238" y="605"/>
                      <a:pt x="225" y="614"/>
                      <a:pt x="212" y="624"/>
                    </a:cubicBezTo>
                    <a:cubicBezTo>
                      <a:pt x="205" y="629"/>
                      <a:pt x="199" y="634"/>
                      <a:pt x="193" y="639"/>
                    </a:cubicBezTo>
                    <a:cubicBezTo>
                      <a:pt x="186" y="645"/>
                      <a:pt x="180" y="650"/>
                      <a:pt x="174" y="656"/>
                    </a:cubicBezTo>
                    <a:cubicBezTo>
                      <a:pt x="162" y="667"/>
                      <a:pt x="151" y="679"/>
                      <a:pt x="140" y="691"/>
                    </a:cubicBezTo>
                    <a:cubicBezTo>
                      <a:pt x="132" y="701"/>
                      <a:pt x="132" y="701"/>
                      <a:pt x="132" y="701"/>
                    </a:cubicBezTo>
                    <a:cubicBezTo>
                      <a:pt x="128" y="706"/>
                      <a:pt x="128" y="706"/>
                      <a:pt x="128" y="706"/>
                    </a:cubicBezTo>
                    <a:cubicBezTo>
                      <a:pt x="125" y="711"/>
                      <a:pt x="125" y="711"/>
                      <a:pt x="125" y="711"/>
                    </a:cubicBezTo>
                    <a:cubicBezTo>
                      <a:pt x="117" y="721"/>
                      <a:pt x="117" y="721"/>
                      <a:pt x="117" y="721"/>
                    </a:cubicBezTo>
                    <a:cubicBezTo>
                      <a:pt x="110" y="731"/>
                      <a:pt x="110" y="731"/>
                      <a:pt x="110" y="731"/>
                    </a:cubicBezTo>
                    <a:cubicBezTo>
                      <a:pt x="109" y="733"/>
                      <a:pt x="108" y="734"/>
                      <a:pt x="107" y="736"/>
                    </a:cubicBezTo>
                    <a:cubicBezTo>
                      <a:pt x="104" y="741"/>
                      <a:pt x="104" y="741"/>
                      <a:pt x="104" y="741"/>
                    </a:cubicBezTo>
                    <a:cubicBezTo>
                      <a:pt x="102" y="745"/>
                      <a:pt x="100" y="749"/>
                      <a:pt x="98" y="752"/>
                    </a:cubicBezTo>
                    <a:cubicBezTo>
                      <a:pt x="94" y="760"/>
                      <a:pt x="90" y="767"/>
                      <a:pt x="87" y="775"/>
                    </a:cubicBezTo>
                    <a:cubicBezTo>
                      <a:pt x="85" y="778"/>
                      <a:pt x="84" y="782"/>
                      <a:pt x="82" y="786"/>
                    </a:cubicBezTo>
                    <a:cubicBezTo>
                      <a:pt x="78" y="798"/>
                      <a:pt x="78" y="798"/>
                      <a:pt x="78" y="798"/>
                    </a:cubicBezTo>
                    <a:cubicBezTo>
                      <a:pt x="77" y="802"/>
                      <a:pt x="76" y="806"/>
                      <a:pt x="75" y="810"/>
                    </a:cubicBezTo>
                    <a:cubicBezTo>
                      <a:pt x="73" y="814"/>
                      <a:pt x="72" y="817"/>
                      <a:pt x="71" y="822"/>
                    </a:cubicBezTo>
                    <a:cubicBezTo>
                      <a:pt x="64" y="854"/>
                      <a:pt x="65" y="889"/>
                      <a:pt x="73" y="921"/>
                    </a:cubicBezTo>
                    <a:cubicBezTo>
                      <a:pt x="74" y="925"/>
                      <a:pt x="75" y="929"/>
                      <a:pt x="76" y="933"/>
                    </a:cubicBezTo>
                    <a:cubicBezTo>
                      <a:pt x="81" y="944"/>
                      <a:pt x="81" y="944"/>
                      <a:pt x="81" y="944"/>
                    </a:cubicBezTo>
                    <a:cubicBezTo>
                      <a:pt x="83" y="950"/>
                      <a:pt x="83" y="950"/>
                      <a:pt x="83" y="950"/>
                    </a:cubicBezTo>
                    <a:cubicBezTo>
                      <a:pt x="83" y="952"/>
                      <a:pt x="84" y="954"/>
                      <a:pt x="85" y="956"/>
                    </a:cubicBezTo>
                    <a:cubicBezTo>
                      <a:pt x="90" y="967"/>
                      <a:pt x="90" y="967"/>
                      <a:pt x="90" y="967"/>
                    </a:cubicBezTo>
                    <a:cubicBezTo>
                      <a:pt x="93" y="973"/>
                      <a:pt x="93" y="973"/>
                      <a:pt x="93" y="973"/>
                    </a:cubicBezTo>
                    <a:cubicBezTo>
                      <a:pt x="94" y="975"/>
                      <a:pt x="95" y="977"/>
                      <a:pt x="96" y="978"/>
                    </a:cubicBezTo>
                    <a:cubicBezTo>
                      <a:pt x="102" y="989"/>
                      <a:pt x="102" y="989"/>
                      <a:pt x="102" y="989"/>
                    </a:cubicBezTo>
                    <a:cubicBezTo>
                      <a:pt x="104" y="993"/>
                      <a:pt x="107" y="996"/>
                      <a:pt x="109" y="1000"/>
                    </a:cubicBezTo>
                    <a:cubicBezTo>
                      <a:pt x="116" y="1010"/>
                      <a:pt x="116" y="1010"/>
                      <a:pt x="116" y="1010"/>
                    </a:cubicBezTo>
                    <a:cubicBezTo>
                      <a:pt x="136" y="1036"/>
                      <a:pt x="161" y="1059"/>
                      <a:pt x="187" y="1079"/>
                    </a:cubicBezTo>
                    <a:cubicBezTo>
                      <a:pt x="213" y="1098"/>
                      <a:pt x="241" y="1115"/>
                      <a:pt x="270" y="1130"/>
                    </a:cubicBezTo>
                    <a:cubicBezTo>
                      <a:pt x="300" y="1145"/>
                      <a:pt x="330" y="1157"/>
                      <a:pt x="360" y="1169"/>
                    </a:cubicBezTo>
                    <a:cubicBezTo>
                      <a:pt x="391" y="1180"/>
                      <a:pt x="421" y="1190"/>
                      <a:pt x="453" y="1199"/>
                    </a:cubicBezTo>
                    <a:cubicBezTo>
                      <a:pt x="515" y="1217"/>
                      <a:pt x="578" y="1231"/>
                      <a:pt x="641" y="1242"/>
                    </a:cubicBezTo>
                    <a:cubicBezTo>
                      <a:pt x="704" y="1254"/>
                      <a:pt x="768" y="1263"/>
                      <a:pt x="831" y="1271"/>
                    </a:cubicBezTo>
                    <a:cubicBezTo>
                      <a:pt x="894" y="1280"/>
                      <a:pt x="957" y="1285"/>
                      <a:pt x="1019" y="1290"/>
                    </a:cubicBezTo>
                    <a:cubicBezTo>
                      <a:pt x="1145" y="1299"/>
                      <a:pt x="1269" y="1304"/>
                      <a:pt x="1391" y="1311"/>
                    </a:cubicBezTo>
                    <a:cubicBezTo>
                      <a:pt x="1451" y="1315"/>
                      <a:pt x="1512" y="1320"/>
                      <a:pt x="1571" y="1326"/>
                    </a:cubicBezTo>
                    <a:cubicBezTo>
                      <a:pt x="1601" y="1329"/>
                      <a:pt x="1630" y="1332"/>
                      <a:pt x="1660" y="1337"/>
                    </a:cubicBezTo>
                    <a:cubicBezTo>
                      <a:pt x="1689" y="1341"/>
                      <a:pt x="1718" y="1346"/>
                      <a:pt x="1746" y="1352"/>
                    </a:cubicBezTo>
                    <a:cubicBezTo>
                      <a:pt x="1803" y="1364"/>
                      <a:pt x="1859" y="1380"/>
                      <a:pt x="1911" y="1403"/>
                    </a:cubicBezTo>
                    <a:cubicBezTo>
                      <a:pt x="1917" y="1406"/>
                      <a:pt x="1924" y="1409"/>
                      <a:pt x="1930" y="1412"/>
                    </a:cubicBezTo>
                    <a:cubicBezTo>
                      <a:pt x="1939" y="1417"/>
                      <a:pt x="1939" y="1417"/>
                      <a:pt x="1939" y="1417"/>
                    </a:cubicBezTo>
                    <a:cubicBezTo>
                      <a:pt x="1949" y="1422"/>
                      <a:pt x="1949" y="1422"/>
                      <a:pt x="1949" y="1422"/>
                    </a:cubicBezTo>
                    <a:cubicBezTo>
                      <a:pt x="1954" y="1424"/>
                      <a:pt x="1954" y="1424"/>
                      <a:pt x="1954" y="1424"/>
                    </a:cubicBezTo>
                    <a:cubicBezTo>
                      <a:pt x="1956" y="1426"/>
                      <a:pt x="1956" y="1426"/>
                      <a:pt x="1956" y="1426"/>
                    </a:cubicBezTo>
                    <a:cubicBezTo>
                      <a:pt x="1958" y="1427"/>
                      <a:pt x="1958" y="1427"/>
                      <a:pt x="1958" y="1427"/>
                    </a:cubicBezTo>
                    <a:cubicBezTo>
                      <a:pt x="1967" y="1432"/>
                      <a:pt x="1967" y="1432"/>
                      <a:pt x="1967" y="1432"/>
                    </a:cubicBezTo>
                    <a:cubicBezTo>
                      <a:pt x="1973" y="1436"/>
                      <a:pt x="1979" y="1440"/>
                      <a:pt x="1985" y="1443"/>
                    </a:cubicBezTo>
                    <a:cubicBezTo>
                      <a:pt x="1990" y="1446"/>
                      <a:pt x="1990" y="1446"/>
                      <a:pt x="1990" y="1446"/>
                    </a:cubicBezTo>
                    <a:cubicBezTo>
                      <a:pt x="1994" y="1449"/>
                      <a:pt x="1994" y="1449"/>
                      <a:pt x="1994" y="1449"/>
                    </a:cubicBezTo>
                    <a:cubicBezTo>
                      <a:pt x="2003" y="1455"/>
                      <a:pt x="2003" y="1455"/>
                      <a:pt x="2003" y="1455"/>
                    </a:cubicBezTo>
                    <a:cubicBezTo>
                      <a:pt x="2009" y="1458"/>
                      <a:pt x="2015" y="1462"/>
                      <a:pt x="2021" y="1466"/>
                    </a:cubicBezTo>
                    <a:cubicBezTo>
                      <a:pt x="2026" y="1470"/>
                      <a:pt x="2032" y="1474"/>
                      <a:pt x="2037" y="1478"/>
                    </a:cubicBezTo>
                    <a:cubicBezTo>
                      <a:pt x="2043" y="1483"/>
                      <a:pt x="2049" y="1486"/>
                      <a:pt x="2054" y="1491"/>
                    </a:cubicBezTo>
                    <a:cubicBezTo>
                      <a:pt x="2059" y="1495"/>
                      <a:pt x="2065" y="1500"/>
                      <a:pt x="2070" y="1504"/>
                    </a:cubicBezTo>
                    <a:cubicBezTo>
                      <a:pt x="2072" y="1506"/>
                      <a:pt x="2075" y="1508"/>
                      <a:pt x="2078" y="1511"/>
                    </a:cubicBezTo>
                    <a:cubicBezTo>
                      <a:pt x="2085" y="1518"/>
                      <a:pt x="2085" y="1518"/>
                      <a:pt x="2085" y="1518"/>
                    </a:cubicBezTo>
                    <a:cubicBezTo>
                      <a:pt x="2090" y="1522"/>
                      <a:pt x="2095" y="1527"/>
                      <a:pt x="2100" y="1532"/>
                    </a:cubicBezTo>
                    <a:cubicBezTo>
                      <a:pt x="2105" y="1537"/>
                      <a:pt x="2109" y="1542"/>
                      <a:pt x="2114" y="1547"/>
                    </a:cubicBezTo>
                    <a:cubicBezTo>
                      <a:pt x="2121" y="1554"/>
                      <a:pt x="2121" y="1554"/>
                      <a:pt x="2121" y="1554"/>
                    </a:cubicBezTo>
                    <a:cubicBezTo>
                      <a:pt x="2123" y="1556"/>
                      <a:pt x="2125" y="1559"/>
                      <a:pt x="2128" y="1562"/>
                    </a:cubicBezTo>
                    <a:cubicBezTo>
                      <a:pt x="2132" y="1567"/>
                      <a:pt x="2136" y="1572"/>
                      <a:pt x="2140" y="1577"/>
                    </a:cubicBezTo>
                    <a:cubicBezTo>
                      <a:pt x="2145" y="1583"/>
                      <a:pt x="2148" y="1588"/>
                      <a:pt x="2152" y="1594"/>
                    </a:cubicBezTo>
                    <a:cubicBezTo>
                      <a:pt x="2158" y="1602"/>
                      <a:pt x="2158" y="1602"/>
                      <a:pt x="2158" y="1602"/>
                    </a:cubicBezTo>
                    <a:cubicBezTo>
                      <a:pt x="2160" y="1605"/>
                      <a:pt x="2161" y="1608"/>
                      <a:pt x="2163" y="1610"/>
                    </a:cubicBezTo>
                    <a:cubicBezTo>
                      <a:pt x="2166" y="1616"/>
                      <a:pt x="2170" y="1622"/>
                      <a:pt x="2173" y="1628"/>
                    </a:cubicBezTo>
                    <a:cubicBezTo>
                      <a:pt x="2176" y="1633"/>
                      <a:pt x="2179" y="1639"/>
                      <a:pt x="2182" y="1645"/>
                    </a:cubicBezTo>
                    <a:cubicBezTo>
                      <a:pt x="2185" y="1651"/>
                      <a:pt x="2188" y="1657"/>
                      <a:pt x="2190" y="1663"/>
                    </a:cubicBezTo>
                    <a:cubicBezTo>
                      <a:pt x="2193" y="1669"/>
                      <a:pt x="2195" y="1675"/>
                      <a:pt x="2197" y="1682"/>
                    </a:cubicBezTo>
                    <a:cubicBezTo>
                      <a:pt x="2199" y="1688"/>
                      <a:pt x="2201" y="1694"/>
                      <a:pt x="2203" y="1700"/>
                    </a:cubicBezTo>
                    <a:cubicBezTo>
                      <a:pt x="2205" y="1707"/>
                      <a:pt x="2206" y="1713"/>
                      <a:pt x="2208" y="1719"/>
                    </a:cubicBezTo>
                    <a:cubicBezTo>
                      <a:pt x="2209" y="1722"/>
                      <a:pt x="2210" y="1725"/>
                      <a:pt x="2210" y="1729"/>
                    </a:cubicBezTo>
                    <a:cubicBezTo>
                      <a:pt x="2212" y="1738"/>
                      <a:pt x="2212" y="1738"/>
                      <a:pt x="2212" y="1738"/>
                    </a:cubicBezTo>
                    <a:cubicBezTo>
                      <a:pt x="2213" y="1748"/>
                      <a:pt x="2213" y="1748"/>
                      <a:pt x="2213" y="1748"/>
                    </a:cubicBezTo>
                    <a:cubicBezTo>
                      <a:pt x="2214" y="1753"/>
                      <a:pt x="2214" y="1753"/>
                      <a:pt x="2214" y="1753"/>
                    </a:cubicBezTo>
                    <a:cubicBezTo>
                      <a:pt x="2215" y="1757"/>
                      <a:pt x="2215" y="1757"/>
                      <a:pt x="2215" y="1757"/>
                    </a:cubicBezTo>
                    <a:cubicBezTo>
                      <a:pt x="2215" y="1764"/>
                      <a:pt x="2216" y="1770"/>
                      <a:pt x="2216" y="1777"/>
                    </a:cubicBezTo>
                    <a:cubicBezTo>
                      <a:pt x="2217" y="1783"/>
                      <a:pt x="2217" y="1789"/>
                      <a:pt x="2217" y="1796"/>
                    </a:cubicBezTo>
                    <a:cubicBezTo>
                      <a:pt x="2217" y="1805"/>
                      <a:pt x="2217" y="1805"/>
                      <a:pt x="2217" y="1805"/>
                    </a:cubicBezTo>
                    <a:cubicBezTo>
                      <a:pt x="2217" y="1815"/>
                      <a:pt x="2217" y="1815"/>
                      <a:pt x="2217" y="1815"/>
                    </a:cubicBezTo>
                    <a:cubicBezTo>
                      <a:pt x="2217" y="1821"/>
                      <a:pt x="2216" y="1828"/>
                      <a:pt x="2216" y="1834"/>
                    </a:cubicBezTo>
                    <a:cubicBezTo>
                      <a:pt x="2215" y="1847"/>
                      <a:pt x="2214" y="1859"/>
                      <a:pt x="2212" y="1872"/>
                    </a:cubicBezTo>
                    <a:cubicBezTo>
                      <a:pt x="2211" y="1878"/>
                      <a:pt x="2210" y="1884"/>
                      <a:pt x="2208" y="1890"/>
                    </a:cubicBezTo>
                    <a:cubicBezTo>
                      <a:pt x="2207" y="1896"/>
                      <a:pt x="2206" y="1903"/>
                      <a:pt x="2205" y="1909"/>
                    </a:cubicBezTo>
                    <a:cubicBezTo>
                      <a:pt x="2203" y="1915"/>
                      <a:pt x="2202" y="1921"/>
                      <a:pt x="2200" y="1927"/>
                    </a:cubicBezTo>
                    <a:cubicBezTo>
                      <a:pt x="2198" y="1933"/>
                      <a:pt x="2197" y="1939"/>
                      <a:pt x="2195" y="1945"/>
                    </a:cubicBezTo>
                    <a:cubicBezTo>
                      <a:pt x="2193" y="1951"/>
                      <a:pt x="2192" y="1957"/>
                      <a:pt x="2190" y="1963"/>
                    </a:cubicBezTo>
                    <a:cubicBezTo>
                      <a:pt x="2187" y="1971"/>
                      <a:pt x="2187" y="1971"/>
                      <a:pt x="2187" y="1971"/>
                    </a:cubicBezTo>
                    <a:cubicBezTo>
                      <a:pt x="2184" y="1980"/>
                      <a:pt x="2184" y="1980"/>
                      <a:pt x="2184" y="1980"/>
                    </a:cubicBezTo>
                    <a:cubicBezTo>
                      <a:pt x="2182" y="1986"/>
                      <a:pt x="2180" y="1992"/>
                      <a:pt x="2178" y="1998"/>
                    </a:cubicBezTo>
                    <a:cubicBezTo>
                      <a:pt x="2175" y="2003"/>
                      <a:pt x="2173" y="2009"/>
                      <a:pt x="2171" y="2015"/>
                    </a:cubicBezTo>
                    <a:cubicBezTo>
                      <a:pt x="2166" y="2026"/>
                      <a:pt x="2161" y="2037"/>
                      <a:pt x="2157" y="2048"/>
                    </a:cubicBezTo>
                    <a:cubicBezTo>
                      <a:pt x="2137" y="2092"/>
                      <a:pt x="2114" y="2134"/>
                      <a:pt x="2090" y="2174"/>
                    </a:cubicBezTo>
                    <a:cubicBezTo>
                      <a:pt x="2066" y="2213"/>
                      <a:pt x="2040" y="2251"/>
                      <a:pt x="2015" y="2287"/>
                    </a:cubicBezTo>
                    <a:cubicBezTo>
                      <a:pt x="1963" y="2359"/>
                      <a:pt x="1910" y="2425"/>
                      <a:pt x="1859" y="2485"/>
                    </a:cubicBezTo>
                    <a:cubicBezTo>
                      <a:pt x="1808" y="2546"/>
                      <a:pt x="1759" y="2601"/>
                      <a:pt x="1713" y="2652"/>
                    </a:cubicBezTo>
                    <a:cubicBezTo>
                      <a:pt x="1667" y="2703"/>
                      <a:pt x="1624" y="2750"/>
                      <a:pt x="1586" y="2792"/>
                    </a:cubicBezTo>
                    <a:cubicBezTo>
                      <a:pt x="1548" y="2834"/>
                      <a:pt x="1514" y="2872"/>
                      <a:pt x="1485" y="2906"/>
                    </a:cubicBezTo>
                    <a:cubicBezTo>
                      <a:pt x="1456" y="2940"/>
                      <a:pt x="1432" y="2969"/>
                      <a:pt x="1414" y="2993"/>
                    </a:cubicBezTo>
                    <a:cubicBezTo>
                      <a:pt x="1395" y="3018"/>
                      <a:pt x="1381" y="3037"/>
                      <a:pt x="1372" y="3050"/>
                    </a:cubicBezTo>
                    <a:cubicBezTo>
                      <a:pt x="1364" y="3064"/>
                      <a:pt x="1360" y="3071"/>
                      <a:pt x="1360" y="3071"/>
                    </a:cubicBezTo>
                    <a:cubicBezTo>
                      <a:pt x="1376" y="3081"/>
                      <a:pt x="1376" y="3081"/>
                      <a:pt x="1376" y="3081"/>
                    </a:cubicBezTo>
                    <a:cubicBezTo>
                      <a:pt x="1376" y="3081"/>
                      <a:pt x="1381" y="3075"/>
                      <a:pt x="1389" y="3061"/>
                    </a:cubicBezTo>
                    <a:cubicBezTo>
                      <a:pt x="1398" y="3048"/>
                      <a:pt x="1411" y="3029"/>
                      <a:pt x="1429" y="3005"/>
                    </a:cubicBezTo>
                    <a:cubicBezTo>
                      <a:pt x="1448" y="2981"/>
                      <a:pt x="1471" y="2952"/>
                      <a:pt x="1500" y="2918"/>
                    </a:cubicBezTo>
                    <a:cubicBezTo>
                      <a:pt x="1528" y="2885"/>
                      <a:pt x="1562" y="2847"/>
                      <a:pt x="1600" y="2805"/>
                    </a:cubicBezTo>
                    <a:cubicBezTo>
                      <a:pt x="1638" y="2762"/>
                      <a:pt x="1681" y="2716"/>
                      <a:pt x="1727" y="2665"/>
                    </a:cubicBezTo>
                    <a:cubicBezTo>
                      <a:pt x="1772" y="2613"/>
                      <a:pt x="1822" y="2558"/>
                      <a:pt x="1873" y="2497"/>
                    </a:cubicBezTo>
                    <a:cubicBezTo>
                      <a:pt x="1924" y="2436"/>
                      <a:pt x="1977" y="2370"/>
                      <a:pt x="2029" y="2297"/>
                    </a:cubicBezTo>
                    <a:cubicBezTo>
                      <a:pt x="2055" y="2261"/>
                      <a:pt x="2080" y="2223"/>
                      <a:pt x="2105" y="2183"/>
                    </a:cubicBezTo>
                    <a:cubicBezTo>
                      <a:pt x="2129" y="2142"/>
                      <a:pt x="2152" y="2100"/>
                      <a:pt x="2172" y="2055"/>
                    </a:cubicBezTo>
                    <a:cubicBezTo>
                      <a:pt x="2177" y="2044"/>
                      <a:pt x="2182" y="2032"/>
                      <a:pt x="2186" y="2021"/>
                    </a:cubicBezTo>
                    <a:cubicBezTo>
                      <a:pt x="2189" y="2015"/>
                      <a:pt x="2191" y="2009"/>
                      <a:pt x="2193" y="2003"/>
                    </a:cubicBezTo>
                    <a:cubicBezTo>
                      <a:pt x="2195" y="1998"/>
                      <a:pt x="2197" y="1992"/>
                      <a:pt x="2200" y="1986"/>
                    </a:cubicBezTo>
                    <a:cubicBezTo>
                      <a:pt x="2203" y="1977"/>
                      <a:pt x="2203" y="1977"/>
                      <a:pt x="2203" y="1977"/>
                    </a:cubicBezTo>
                    <a:cubicBezTo>
                      <a:pt x="2206" y="1968"/>
                      <a:pt x="2206" y="1968"/>
                      <a:pt x="2206" y="1968"/>
                    </a:cubicBezTo>
                    <a:cubicBezTo>
                      <a:pt x="2207" y="1962"/>
                      <a:pt x="2209" y="1956"/>
                      <a:pt x="2211" y="1950"/>
                    </a:cubicBezTo>
                    <a:cubicBezTo>
                      <a:pt x="2213" y="1943"/>
                      <a:pt x="2214" y="1937"/>
                      <a:pt x="2216" y="1931"/>
                    </a:cubicBezTo>
                    <a:cubicBezTo>
                      <a:pt x="2218" y="1925"/>
                      <a:pt x="2220" y="1919"/>
                      <a:pt x="2221" y="1912"/>
                    </a:cubicBezTo>
                    <a:cubicBezTo>
                      <a:pt x="2222" y="1906"/>
                      <a:pt x="2223" y="1900"/>
                      <a:pt x="2225" y="1893"/>
                    </a:cubicBezTo>
                    <a:cubicBezTo>
                      <a:pt x="2226" y="1887"/>
                      <a:pt x="2227" y="1881"/>
                      <a:pt x="2228" y="1874"/>
                    </a:cubicBezTo>
                    <a:cubicBezTo>
                      <a:pt x="2230" y="1861"/>
                      <a:pt x="2231" y="1848"/>
                      <a:pt x="2232" y="1835"/>
                    </a:cubicBezTo>
                    <a:cubicBezTo>
                      <a:pt x="2233" y="1829"/>
                      <a:pt x="2233" y="1822"/>
                      <a:pt x="2233" y="1815"/>
                    </a:cubicBezTo>
                    <a:cubicBezTo>
                      <a:pt x="2233" y="1805"/>
                      <a:pt x="2233" y="1805"/>
                      <a:pt x="2233" y="1805"/>
                    </a:cubicBezTo>
                    <a:cubicBezTo>
                      <a:pt x="2233" y="1795"/>
                      <a:pt x="2233" y="1795"/>
                      <a:pt x="2233" y="1795"/>
                    </a:cubicBezTo>
                    <a:cubicBezTo>
                      <a:pt x="2233" y="1789"/>
                      <a:pt x="2233" y="1782"/>
                      <a:pt x="2232" y="177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  <p:sp>
            <p:nvSpPr>
              <p:cNvPr id="34" name="Freeform 8">
                <a:extLst>
                  <a:ext uri="{FF2B5EF4-FFF2-40B4-BE49-F238E27FC236}">
                    <a16:creationId xmlns:a16="http://schemas.microsoft.com/office/drawing/2014/main" id="{4DC4DE0D-475B-7CA8-A5CB-B6FA033D58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80096" y="1464903"/>
                <a:ext cx="6738850" cy="5810766"/>
              </a:xfrm>
              <a:custGeom>
                <a:avLst/>
                <a:gdLst>
                  <a:gd name="T0" fmla="*/ 3417 w 3422"/>
                  <a:gd name="T1" fmla="*/ 2829 h 2951"/>
                  <a:gd name="T2" fmla="*/ 3379 w 3422"/>
                  <a:gd name="T3" fmla="*/ 2641 h 2951"/>
                  <a:gd name="T4" fmla="*/ 3375 w 3422"/>
                  <a:gd name="T5" fmla="*/ 2595 h 2951"/>
                  <a:gd name="T6" fmla="*/ 3378 w 3422"/>
                  <a:gd name="T7" fmla="*/ 2512 h 2951"/>
                  <a:gd name="T8" fmla="*/ 3384 w 3422"/>
                  <a:gd name="T9" fmla="*/ 2458 h 2951"/>
                  <a:gd name="T10" fmla="*/ 3414 w 3422"/>
                  <a:gd name="T11" fmla="*/ 2228 h 2951"/>
                  <a:gd name="T12" fmla="*/ 3332 w 3422"/>
                  <a:gd name="T13" fmla="*/ 1963 h 2951"/>
                  <a:gd name="T14" fmla="*/ 3207 w 3422"/>
                  <a:gd name="T15" fmla="*/ 1757 h 2951"/>
                  <a:gd name="T16" fmla="*/ 2883 w 3422"/>
                  <a:gd name="T17" fmla="*/ 1453 h 2951"/>
                  <a:gd name="T18" fmla="*/ 1987 w 3422"/>
                  <a:gd name="T19" fmla="*/ 1134 h 2951"/>
                  <a:gd name="T20" fmla="*/ 1406 w 3422"/>
                  <a:gd name="T21" fmla="*/ 1125 h 2951"/>
                  <a:gd name="T22" fmla="*/ 1381 w 3422"/>
                  <a:gd name="T23" fmla="*/ 1126 h 2951"/>
                  <a:gd name="T24" fmla="*/ 1031 w 3422"/>
                  <a:gd name="T25" fmla="*/ 1121 h 2951"/>
                  <a:gd name="T26" fmla="*/ 762 w 3422"/>
                  <a:gd name="T27" fmla="*/ 1056 h 2951"/>
                  <a:gd name="T28" fmla="*/ 738 w 3422"/>
                  <a:gd name="T29" fmla="*/ 1039 h 2951"/>
                  <a:gd name="T30" fmla="*/ 718 w 3422"/>
                  <a:gd name="T31" fmla="*/ 1019 h 2951"/>
                  <a:gd name="T32" fmla="*/ 701 w 3422"/>
                  <a:gd name="T33" fmla="*/ 873 h 2951"/>
                  <a:gd name="T34" fmla="*/ 779 w 3422"/>
                  <a:gd name="T35" fmla="*/ 800 h 2951"/>
                  <a:gd name="T36" fmla="*/ 1167 w 3422"/>
                  <a:gd name="T37" fmla="*/ 676 h 2951"/>
                  <a:gd name="T38" fmla="*/ 1470 w 3422"/>
                  <a:gd name="T39" fmla="*/ 525 h 2951"/>
                  <a:gd name="T40" fmla="*/ 1501 w 3422"/>
                  <a:gd name="T41" fmla="*/ 473 h 2951"/>
                  <a:gd name="T42" fmla="*/ 1516 w 3422"/>
                  <a:gd name="T43" fmla="*/ 396 h 2951"/>
                  <a:gd name="T44" fmla="*/ 1172 w 3422"/>
                  <a:gd name="T45" fmla="*/ 132 h 2951"/>
                  <a:gd name="T46" fmla="*/ 1052 w 3422"/>
                  <a:gd name="T47" fmla="*/ 101 h 2951"/>
                  <a:gd name="T48" fmla="*/ 950 w 3422"/>
                  <a:gd name="T49" fmla="*/ 83 h 2951"/>
                  <a:gd name="T50" fmla="*/ 157 w 3422"/>
                  <a:gd name="T51" fmla="*/ 0 h 2951"/>
                  <a:gd name="T52" fmla="*/ 43 w 3422"/>
                  <a:gd name="T53" fmla="*/ 1 h 2951"/>
                  <a:gd name="T54" fmla="*/ 71 w 3422"/>
                  <a:gd name="T55" fmla="*/ 5 h 2951"/>
                  <a:gd name="T56" fmla="*/ 270 w 3422"/>
                  <a:gd name="T57" fmla="*/ 11 h 2951"/>
                  <a:gd name="T58" fmla="*/ 1005 w 3422"/>
                  <a:gd name="T59" fmla="*/ 99 h 2951"/>
                  <a:gd name="T60" fmla="*/ 1053 w 3422"/>
                  <a:gd name="T61" fmla="*/ 108 h 2951"/>
                  <a:gd name="T62" fmla="*/ 1279 w 3422"/>
                  <a:gd name="T63" fmla="*/ 173 h 2951"/>
                  <a:gd name="T64" fmla="*/ 1497 w 3422"/>
                  <a:gd name="T65" fmla="*/ 462 h 2951"/>
                  <a:gd name="T66" fmla="*/ 1483 w 3422"/>
                  <a:gd name="T67" fmla="*/ 492 h 2951"/>
                  <a:gd name="T68" fmla="*/ 1230 w 3422"/>
                  <a:gd name="T69" fmla="*/ 649 h 2951"/>
                  <a:gd name="T70" fmla="*/ 835 w 3422"/>
                  <a:gd name="T71" fmla="*/ 761 h 2951"/>
                  <a:gd name="T72" fmla="*/ 696 w 3422"/>
                  <a:gd name="T73" fmla="*/ 860 h 2951"/>
                  <a:gd name="T74" fmla="*/ 679 w 3422"/>
                  <a:gd name="T75" fmla="*/ 962 h 2951"/>
                  <a:gd name="T76" fmla="*/ 728 w 3422"/>
                  <a:gd name="T77" fmla="*/ 1045 h 2951"/>
                  <a:gd name="T78" fmla="*/ 749 w 3422"/>
                  <a:gd name="T79" fmla="*/ 1061 h 2951"/>
                  <a:gd name="T80" fmla="*/ 894 w 3422"/>
                  <a:gd name="T81" fmla="*/ 1115 h 2951"/>
                  <a:gd name="T82" fmla="*/ 1372 w 3422"/>
                  <a:gd name="T83" fmla="*/ 1138 h 2951"/>
                  <a:gd name="T84" fmla="*/ 1389 w 3422"/>
                  <a:gd name="T85" fmla="*/ 1138 h 2951"/>
                  <a:gd name="T86" fmla="*/ 1850 w 3422"/>
                  <a:gd name="T87" fmla="*/ 1136 h 2951"/>
                  <a:gd name="T88" fmla="*/ 2758 w 3422"/>
                  <a:gd name="T89" fmla="*/ 1394 h 2951"/>
                  <a:gd name="T90" fmla="*/ 3173 w 3422"/>
                  <a:gd name="T91" fmla="*/ 1741 h 2951"/>
                  <a:gd name="T92" fmla="*/ 3251 w 3422"/>
                  <a:gd name="T93" fmla="*/ 1851 h 2951"/>
                  <a:gd name="T94" fmla="*/ 3377 w 3422"/>
                  <a:gd name="T95" fmla="*/ 2367 h 2951"/>
                  <a:gd name="T96" fmla="*/ 3363 w 3422"/>
                  <a:gd name="T97" fmla="*/ 2473 h 2951"/>
                  <a:gd name="T98" fmla="*/ 3356 w 3422"/>
                  <a:gd name="T99" fmla="*/ 2589 h 2951"/>
                  <a:gd name="T100" fmla="*/ 3356 w 3422"/>
                  <a:gd name="T101" fmla="*/ 2601 h 2951"/>
                  <a:gd name="T102" fmla="*/ 3367 w 3422"/>
                  <a:gd name="T103" fmla="*/ 2686 h 2951"/>
                  <a:gd name="T104" fmla="*/ 3400 w 3422"/>
                  <a:gd name="T105" fmla="*/ 2853 h 2951"/>
                  <a:gd name="T106" fmla="*/ 3401 w 3422"/>
                  <a:gd name="T107" fmla="*/ 2915 h 2951"/>
                  <a:gd name="T108" fmla="*/ 3403 w 3422"/>
                  <a:gd name="T109" fmla="*/ 2946 h 2951"/>
                  <a:gd name="T110" fmla="*/ 3420 w 3422"/>
                  <a:gd name="T111" fmla="*/ 2917 h 29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422" h="2951">
                    <a:moveTo>
                      <a:pt x="3421" y="2873"/>
                    </a:moveTo>
                    <a:cubicBezTo>
                      <a:pt x="3421" y="2869"/>
                      <a:pt x="3421" y="2865"/>
                      <a:pt x="3420" y="2862"/>
                    </a:cubicBezTo>
                    <a:cubicBezTo>
                      <a:pt x="3420" y="2858"/>
                      <a:pt x="3420" y="2854"/>
                      <a:pt x="3419" y="2851"/>
                    </a:cubicBezTo>
                    <a:cubicBezTo>
                      <a:pt x="3419" y="2844"/>
                      <a:pt x="3418" y="2836"/>
                      <a:pt x="3417" y="2829"/>
                    </a:cubicBezTo>
                    <a:cubicBezTo>
                      <a:pt x="3415" y="2822"/>
                      <a:pt x="3414" y="2815"/>
                      <a:pt x="3413" y="2808"/>
                    </a:cubicBezTo>
                    <a:cubicBezTo>
                      <a:pt x="3410" y="2794"/>
                      <a:pt x="3407" y="2780"/>
                      <a:pt x="3404" y="2766"/>
                    </a:cubicBezTo>
                    <a:cubicBezTo>
                      <a:pt x="3398" y="2738"/>
                      <a:pt x="3391" y="2710"/>
                      <a:pt x="3386" y="2683"/>
                    </a:cubicBezTo>
                    <a:cubicBezTo>
                      <a:pt x="3383" y="2669"/>
                      <a:pt x="3381" y="2655"/>
                      <a:pt x="3379" y="2641"/>
                    </a:cubicBezTo>
                    <a:cubicBezTo>
                      <a:pt x="3378" y="2634"/>
                      <a:pt x="3377" y="2627"/>
                      <a:pt x="3376" y="2620"/>
                    </a:cubicBezTo>
                    <a:cubicBezTo>
                      <a:pt x="3376" y="2610"/>
                      <a:pt x="3376" y="2610"/>
                      <a:pt x="3376" y="2610"/>
                    </a:cubicBezTo>
                    <a:cubicBezTo>
                      <a:pt x="3375" y="2600"/>
                      <a:pt x="3375" y="2600"/>
                      <a:pt x="3375" y="2600"/>
                    </a:cubicBezTo>
                    <a:cubicBezTo>
                      <a:pt x="3375" y="2598"/>
                      <a:pt x="3375" y="2596"/>
                      <a:pt x="3375" y="2595"/>
                    </a:cubicBezTo>
                    <a:cubicBezTo>
                      <a:pt x="3375" y="2593"/>
                      <a:pt x="3375" y="2591"/>
                      <a:pt x="3375" y="2589"/>
                    </a:cubicBezTo>
                    <a:cubicBezTo>
                      <a:pt x="3375" y="2585"/>
                      <a:pt x="3375" y="2581"/>
                      <a:pt x="3375" y="2577"/>
                    </a:cubicBezTo>
                    <a:cubicBezTo>
                      <a:pt x="3374" y="2569"/>
                      <a:pt x="3374" y="2562"/>
                      <a:pt x="3374" y="2555"/>
                    </a:cubicBezTo>
                    <a:cubicBezTo>
                      <a:pt x="3374" y="2540"/>
                      <a:pt x="3374" y="2526"/>
                      <a:pt x="3378" y="2512"/>
                    </a:cubicBezTo>
                    <a:cubicBezTo>
                      <a:pt x="3378" y="2512"/>
                      <a:pt x="3378" y="2512"/>
                      <a:pt x="3378" y="2512"/>
                    </a:cubicBezTo>
                    <a:cubicBezTo>
                      <a:pt x="3378" y="2511"/>
                      <a:pt x="3378" y="2511"/>
                      <a:pt x="3378" y="2511"/>
                    </a:cubicBezTo>
                    <a:cubicBezTo>
                      <a:pt x="3382" y="2475"/>
                      <a:pt x="3382" y="2475"/>
                      <a:pt x="3382" y="2475"/>
                    </a:cubicBezTo>
                    <a:cubicBezTo>
                      <a:pt x="3384" y="2458"/>
                      <a:pt x="3384" y="2458"/>
                      <a:pt x="3384" y="2458"/>
                    </a:cubicBezTo>
                    <a:cubicBezTo>
                      <a:pt x="3385" y="2449"/>
                      <a:pt x="3385" y="2449"/>
                      <a:pt x="3385" y="2449"/>
                    </a:cubicBezTo>
                    <a:cubicBezTo>
                      <a:pt x="3386" y="2440"/>
                      <a:pt x="3386" y="2440"/>
                      <a:pt x="3386" y="2440"/>
                    </a:cubicBezTo>
                    <a:cubicBezTo>
                      <a:pt x="3395" y="2369"/>
                      <a:pt x="3395" y="2369"/>
                      <a:pt x="3395" y="2369"/>
                    </a:cubicBezTo>
                    <a:cubicBezTo>
                      <a:pt x="3414" y="2228"/>
                      <a:pt x="3414" y="2228"/>
                      <a:pt x="3414" y="2228"/>
                    </a:cubicBezTo>
                    <a:cubicBezTo>
                      <a:pt x="3414" y="2226"/>
                      <a:pt x="3414" y="2226"/>
                      <a:pt x="3414" y="2226"/>
                    </a:cubicBezTo>
                    <a:cubicBezTo>
                      <a:pt x="3414" y="2225"/>
                      <a:pt x="3414" y="2225"/>
                      <a:pt x="3414" y="2225"/>
                    </a:cubicBezTo>
                    <a:cubicBezTo>
                      <a:pt x="3405" y="2180"/>
                      <a:pt x="3395" y="2135"/>
                      <a:pt x="3381" y="2091"/>
                    </a:cubicBezTo>
                    <a:cubicBezTo>
                      <a:pt x="3367" y="2047"/>
                      <a:pt x="3351" y="2004"/>
                      <a:pt x="3332" y="1963"/>
                    </a:cubicBezTo>
                    <a:cubicBezTo>
                      <a:pt x="3312" y="1921"/>
                      <a:pt x="3290" y="1881"/>
                      <a:pt x="3266" y="1842"/>
                    </a:cubicBezTo>
                    <a:cubicBezTo>
                      <a:pt x="3260" y="1832"/>
                      <a:pt x="3254" y="1822"/>
                      <a:pt x="3247" y="1813"/>
                    </a:cubicBezTo>
                    <a:cubicBezTo>
                      <a:pt x="3241" y="1803"/>
                      <a:pt x="3234" y="1794"/>
                      <a:pt x="3227" y="1785"/>
                    </a:cubicBezTo>
                    <a:cubicBezTo>
                      <a:pt x="3221" y="1775"/>
                      <a:pt x="3214" y="1766"/>
                      <a:pt x="3207" y="1757"/>
                    </a:cubicBezTo>
                    <a:cubicBezTo>
                      <a:pt x="3200" y="1748"/>
                      <a:pt x="3193" y="1739"/>
                      <a:pt x="3186" y="1730"/>
                    </a:cubicBezTo>
                    <a:cubicBezTo>
                      <a:pt x="3157" y="1694"/>
                      <a:pt x="3126" y="1660"/>
                      <a:pt x="3094" y="1628"/>
                    </a:cubicBezTo>
                    <a:cubicBezTo>
                      <a:pt x="3062" y="1595"/>
                      <a:pt x="3028" y="1564"/>
                      <a:pt x="2992" y="1535"/>
                    </a:cubicBezTo>
                    <a:cubicBezTo>
                      <a:pt x="2957" y="1506"/>
                      <a:pt x="2920" y="1479"/>
                      <a:pt x="2883" y="1453"/>
                    </a:cubicBezTo>
                    <a:cubicBezTo>
                      <a:pt x="2845" y="1427"/>
                      <a:pt x="2806" y="1403"/>
                      <a:pt x="2766" y="1380"/>
                    </a:cubicBezTo>
                    <a:cubicBezTo>
                      <a:pt x="2687" y="1335"/>
                      <a:pt x="2604" y="1296"/>
                      <a:pt x="2518" y="1263"/>
                    </a:cubicBezTo>
                    <a:cubicBezTo>
                      <a:pt x="2433" y="1230"/>
                      <a:pt x="2346" y="1203"/>
                      <a:pt x="2257" y="1182"/>
                    </a:cubicBezTo>
                    <a:cubicBezTo>
                      <a:pt x="2168" y="1160"/>
                      <a:pt x="2078" y="1144"/>
                      <a:pt x="1987" y="1134"/>
                    </a:cubicBezTo>
                    <a:cubicBezTo>
                      <a:pt x="1942" y="1129"/>
                      <a:pt x="1896" y="1125"/>
                      <a:pt x="1850" y="1123"/>
                    </a:cubicBezTo>
                    <a:cubicBezTo>
                      <a:pt x="1805" y="1120"/>
                      <a:pt x="1759" y="1119"/>
                      <a:pt x="1713" y="1120"/>
                    </a:cubicBezTo>
                    <a:cubicBezTo>
                      <a:pt x="1440" y="1125"/>
                      <a:pt x="1440" y="1125"/>
                      <a:pt x="1440" y="1125"/>
                    </a:cubicBezTo>
                    <a:cubicBezTo>
                      <a:pt x="1406" y="1125"/>
                      <a:pt x="1406" y="1125"/>
                      <a:pt x="1406" y="1125"/>
                    </a:cubicBezTo>
                    <a:cubicBezTo>
                      <a:pt x="1389" y="1126"/>
                      <a:pt x="1389" y="1126"/>
                      <a:pt x="1389" y="1126"/>
                    </a:cubicBezTo>
                    <a:cubicBezTo>
                      <a:pt x="1385" y="1126"/>
                      <a:pt x="1385" y="1126"/>
                      <a:pt x="1385" y="1126"/>
                    </a:cubicBezTo>
                    <a:cubicBezTo>
                      <a:pt x="1383" y="1126"/>
                      <a:pt x="1383" y="1126"/>
                      <a:pt x="1383" y="1126"/>
                    </a:cubicBezTo>
                    <a:cubicBezTo>
                      <a:pt x="1381" y="1126"/>
                      <a:pt x="1381" y="1126"/>
                      <a:pt x="1381" y="1126"/>
                    </a:cubicBezTo>
                    <a:cubicBezTo>
                      <a:pt x="1372" y="1126"/>
                      <a:pt x="1372" y="1126"/>
                      <a:pt x="1372" y="1126"/>
                    </a:cubicBezTo>
                    <a:cubicBezTo>
                      <a:pt x="1349" y="1126"/>
                      <a:pt x="1326" y="1126"/>
                      <a:pt x="1304" y="1126"/>
                    </a:cubicBezTo>
                    <a:cubicBezTo>
                      <a:pt x="1258" y="1126"/>
                      <a:pt x="1213" y="1126"/>
                      <a:pt x="1167" y="1126"/>
                    </a:cubicBezTo>
                    <a:cubicBezTo>
                      <a:pt x="1122" y="1125"/>
                      <a:pt x="1076" y="1124"/>
                      <a:pt x="1031" y="1121"/>
                    </a:cubicBezTo>
                    <a:cubicBezTo>
                      <a:pt x="986" y="1117"/>
                      <a:pt x="941" y="1112"/>
                      <a:pt x="896" y="1104"/>
                    </a:cubicBezTo>
                    <a:cubicBezTo>
                      <a:pt x="874" y="1099"/>
                      <a:pt x="852" y="1094"/>
                      <a:pt x="831" y="1087"/>
                    </a:cubicBezTo>
                    <a:cubicBezTo>
                      <a:pt x="810" y="1080"/>
                      <a:pt x="789" y="1071"/>
                      <a:pt x="769" y="1060"/>
                    </a:cubicBezTo>
                    <a:cubicBezTo>
                      <a:pt x="767" y="1059"/>
                      <a:pt x="765" y="1057"/>
                      <a:pt x="762" y="1056"/>
                    </a:cubicBezTo>
                    <a:cubicBezTo>
                      <a:pt x="760" y="1054"/>
                      <a:pt x="757" y="1053"/>
                      <a:pt x="755" y="1051"/>
                    </a:cubicBezTo>
                    <a:cubicBezTo>
                      <a:pt x="748" y="1047"/>
                      <a:pt x="748" y="1047"/>
                      <a:pt x="748" y="1047"/>
                    </a:cubicBezTo>
                    <a:cubicBezTo>
                      <a:pt x="746" y="1045"/>
                      <a:pt x="744" y="1043"/>
                      <a:pt x="742" y="1042"/>
                    </a:cubicBezTo>
                    <a:cubicBezTo>
                      <a:pt x="738" y="1039"/>
                      <a:pt x="738" y="1039"/>
                      <a:pt x="738" y="1039"/>
                    </a:cubicBezTo>
                    <a:cubicBezTo>
                      <a:pt x="735" y="1036"/>
                      <a:pt x="735" y="1036"/>
                      <a:pt x="735" y="1036"/>
                    </a:cubicBezTo>
                    <a:cubicBezTo>
                      <a:pt x="729" y="1031"/>
                      <a:pt x="729" y="1031"/>
                      <a:pt x="729" y="1031"/>
                    </a:cubicBezTo>
                    <a:cubicBezTo>
                      <a:pt x="727" y="1029"/>
                      <a:pt x="726" y="1027"/>
                      <a:pt x="724" y="1025"/>
                    </a:cubicBezTo>
                    <a:cubicBezTo>
                      <a:pt x="722" y="1023"/>
                      <a:pt x="720" y="1021"/>
                      <a:pt x="718" y="1019"/>
                    </a:cubicBezTo>
                    <a:cubicBezTo>
                      <a:pt x="704" y="1002"/>
                      <a:pt x="694" y="982"/>
                      <a:pt x="690" y="960"/>
                    </a:cubicBezTo>
                    <a:cubicBezTo>
                      <a:pt x="684" y="939"/>
                      <a:pt x="686" y="916"/>
                      <a:pt x="692" y="895"/>
                    </a:cubicBezTo>
                    <a:cubicBezTo>
                      <a:pt x="693" y="890"/>
                      <a:pt x="695" y="885"/>
                      <a:pt x="697" y="880"/>
                    </a:cubicBezTo>
                    <a:cubicBezTo>
                      <a:pt x="698" y="878"/>
                      <a:pt x="699" y="875"/>
                      <a:pt x="701" y="873"/>
                    </a:cubicBezTo>
                    <a:cubicBezTo>
                      <a:pt x="705" y="865"/>
                      <a:pt x="705" y="865"/>
                      <a:pt x="705" y="865"/>
                    </a:cubicBezTo>
                    <a:cubicBezTo>
                      <a:pt x="710" y="856"/>
                      <a:pt x="717" y="847"/>
                      <a:pt x="725" y="840"/>
                    </a:cubicBezTo>
                    <a:cubicBezTo>
                      <a:pt x="733" y="832"/>
                      <a:pt x="741" y="825"/>
                      <a:pt x="750" y="818"/>
                    </a:cubicBezTo>
                    <a:cubicBezTo>
                      <a:pt x="759" y="811"/>
                      <a:pt x="769" y="805"/>
                      <a:pt x="779" y="800"/>
                    </a:cubicBezTo>
                    <a:cubicBezTo>
                      <a:pt x="798" y="788"/>
                      <a:pt x="819" y="779"/>
                      <a:pt x="839" y="770"/>
                    </a:cubicBezTo>
                    <a:cubicBezTo>
                      <a:pt x="881" y="753"/>
                      <a:pt x="925" y="739"/>
                      <a:pt x="968" y="726"/>
                    </a:cubicBezTo>
                    <a:cubicBezTo>
                      <a:pt x="1012" y="714"/>
                      <a:pt x="1056" y="703"/>
                      <a:pt x="1100" y="692"/>
                    </a:cubicBezTo>
                    <a:cubicBezTo>
                      <a:pt x="1122" y="687"/>
                      <a:pt x="1144" y="681"/>
                      <a:pt x="1167" y="676"/>
                    </a:cubicBezTo>
                    <a:cubicBezTo>
                      <a:pt x="1189" y="670"/>
                      <a:pt x="1211" y="664"/>
                      <a:pt x="1233" y="657"/>
                    </a:cubicBezTo>
                    <a:cubicBezTo>
                      <a:pt x="1276" y="644"/>
                      <a:pt x="1319" y="628"/>
                      <a:pt x="1360" y="608"/>
                    </a:cubicBezTo>
                    <a:cubicBezTo>
                      <a:pt x="1381" y="597"/>
                      <a:pt x="1401" y="586"/>
                      <a:pt x="1419" y="572"/>
                    </a:cubicBezTo>
                    <a:cubicBezTo>
                      <a:pt x="1438" y="558"/>
                      <a:pt x="1455" y="543"/>
                      <a:pt x="1470" y="525"/>
                    </a:cubicBezTo>
                    <a:cubicBezTo>
                      <a:pt x="1477" y="516"/>
                      <a:pt x="1484" y="507"/>
                      <a:pt x="1490" y="496"/>
                    </a:cubicBezTo>
                    <a:cubicBezTo>
                      <a:pt x="1492" y="494"/>
                      <a:pt x="1493" y="491"/>
                      <a:pt x="1494" y="489"/>
                    </a:cubicBezTo>
                    <a:cubicBezTo>
                      <a:pt x="1495" y="486"/>
                      <a:pt x="1497" y="483"/>
                      <a:pt x="1498" y="481"/>
                    </a:cubicBezTo>
                    <a:cubicBezTo>
                      <a:pt x="1501" y="473"/>
                      <a:pt x="1501" y="473"/>
                      <a:pt x="1501" y="473"/>
                    </a:cubicBezTo>
                    <a:cubicBezTo>
                      <a:pt x="1503" y="470"/>
                      <a:pt x="1504" y="467"/>
                      <a:pt x="1505" y="465"/>
                    </a:cubicBezTo>
                    <a:cubicBezTo>
                      <a:pt x="1512" y="443"/>
                      <a:pt x="1517" y="420"/>
                      <a:pt x="1517" y="396"/>
                    </a:cubicBezTo>
                    <a:cubicBezTo>
                      <a:pt x="1517" y="396"/>
                      <a:pt x="1517" y="396"/>
                      <a:pt x="1517" y="396"/>
                    </a:cubicBezTo>
                    <a:cubicBezTo>
                      <a:pt x="1516" y="396"/>
                      <a:pt x="1516" y="396"/>
                      <a:pt x="1516" y="396"/>
                    </a:cubicBezTo>
                    <a:cubicBezTo>
                      <a:pt x="1510" y="358"/>
                      <a:pt x="1494" y="321"/>
                      <a:pt x="1471" y="291"/>
                    </a:cubicBezTo>
                    <a:cubicBezTo>
                      <a:pt x="1447" y="260"/>
                      <a:pt x="1417" y="235"/>
                      <a:pt x="1385" y="215"/>
                    </a:cubicBezTo>
                    <a:cubicBezTo>
                      <a:pt x="1352" y="195"/>
                      <a:pt x="1317" y="179"/>
                      <a:pt x="1281" y="166"/>
                    </a:cubicBezTo>
                    <a:cubicBezTo>
                      <a:pt x="1245" y="152"/>
                      <a:pt x="1209" y="142"/>
                      <a:pt x="1172" y="132"/>
                    </a:cubicBezTo>
                    <a:cubicBezTo>
                      <a:pt x="1154" y="127"/>
                      <a:pt x="1135" y="122"/>
                      <a:pt x="1117" y="118"/>
                    </a:cubicBezTo>
                    <a:cubicBezTo>
                      <a:pt x="1062" y="103"/>
                      <a:pt x="1062" y="103"/>
                      <a:pt x="1062" y="103"/>
                    </a:cubicBezTo>
                    <a:cubicBezTo>
                      <a:pt x="1055" y="102"/>
                      <a:pt x="1055" y="102"/>
                      <a:pt x="1055" y="102"/>
                    </a:cubicBezTo>
                    <a:cubicBezTo>
                      <a:pt x="1052" y="101"/>
                      <a:pt x="1052" y="101"/>
                      <a:pt x="1052" y="101"/>
                    </a:cubicBezTo>
                    <a:cubicBezTo>
                      <a:pt x="1050" y="100"/>
                      <a:pt x="1049" y="100"/>
                      <a:pt x="1048" y="100"/>
                    </a:cubicBezTo>
                    <a:cubicBezTo>
                      <a:pt x="1034" y="97"/>
                      <a:pt x="1034" y="97"/>
                      <a:pt x="1034" y="97"/>
                    </a:cubicBezTo>
                    <a:cubicBezTo>
                      <a:pt x="1025" y="96"/>
                      <a:pt x="1015" y="94"/>
                      <a:pt x="1006" y="92"/>
                    </a:cubicBezTo>
                    <a:cubicBezTo>
                      <a:pt x="987" y="89"/>
                      <a:pt x="968" y="86"/>
                      <a:pt x="950" y="83"/>
                    </a:cubicBezTo>
                    <a:cubicBezTo>
                      <a:pt x="875" y="71"/>
                      <a:pt x="799" y="61"/>
                      <a:pt x="724" y="52"/>
                    </a:cubicBezTo>
                    <a:cubicBezTo>
                      <a:pt x="498" y="26"/>
                      <a:pt x="498" y="26"/>
                      <a:pt x="498" y="26"/>
                    </a:cubicBezTo>
                    <a:cubicBezTo>
                      <a:pt x="422" y="18"/>
                      <a:pt x="346" y="11"/>
                      <a:pt x="271" y="6"/>
                    </a:cubicBezTo>
                    <a:cubicBezTo>
                      <a:pt x="233" y="3"/>
                      <a:pt x="195" y="1"/>
                      <a:pt x="157" y="0"/>
                    </a:cubicBezTo>
                    <a:cubicBezTo>
                      <a:pt x="147" y="0"/>
                      <a:pt x="138" y="0"/>
                      <a:pt x="128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62" y="0"/>
                      <a:pt x="52" y="0"/>
                      <a:pt x="43" y="1"/>
                    </a:cubicBezTo>
                    <a:cubicBezTo>
                      <a:pt x="29" y="1"/>
                      <a:pt x="14" y="2"/>
                      <a:pt x="0" y="3"/>
                    </a:cubicBezTo>
                    <a:cubicBezTo>
                      <a:pt x="0" y="4"/>
                      <a:pt x="1" y="6"/>
                      <a:pt x="1" y="8"/>
                    </a:cubicBezTo>
                    <a:cubicBezTo>
                      <a:pt x="15" y="7"/>
                      <a:pt x="29" y="6"/>
                      <a:pt x="43" y="5"/>
                    </a:cubicBezTo>
                    <a:cubicBezTo>
                      <a:pt x="52" y="5"/>
                      <a:pt x="62" y="5"/>
                      <a:pt x="71" y="5"/>
                    </a:cubicBezTo>
                    <a:cubicBezTo>
                      <a:pt x="100" y="5"/>
                      <a:pt x="100" y="5"/>
                      <a:pt x="100" y="5"/>
                    </a:cubicBezTo>
                    <a:cubicBezTo>
                      <a:pt x="128" y="5"/>
                      <a:pt x="128" y="5"/>
                      <a:pt x="128" y="5"/>
                    </a:cubicBezTo>
                    <a:cubicBezTo>
                      <a:pt x="138" y="5"/>
                      <a:pt x="147" y="5"/>
                      <a:pt x="157" y="5"/>
                    </a:cubicBezTo>
                    <a:cubicBezTo>
                      <a:pt x="195" y="6"/>
                      <a:pt x="232" y="8"/>
                      <a:pt x="270" y="11"/>
                    </a:cubicBezTo>
                    <a:cubicBezTo>
                      <a:pt x="346" y="16"/>
                      <a:pt x="422" y="23"/>
                      <a:pt x="497" y="32"/>
                    </a:cubicBezTo>
                    <a:cubicBezTo>
                      <a:pt x="723" y="59"/>
                      <a:pt x="723" y="59"/>
                      <a:pt x="723" y="59"/>
                    </a:cubicBezTo>
                    <a:cubicBezTo>
                      <a:pt x="798" y="68"/>
                      <a:pt x="874" y="77"/>
                      <a:pt x="949" y="89"/>
                    </a:cubicBezTo>
                    <a:cubicBezTo>
                      <a:pt x="967" y="92"/>
                      <a:pt x="986" y="96"/>
                      <a:pt x="1005" y="99"/>
                    </a:cubicBezTo>
                    <a:cubicBezTo>
                      <a:pt x="1014" y="101"/>
                      <a:pt x="1023" y="102"/>
                      <a:pt x="1033" y="104"/>
                    </a:cubicBezTo>
                    <a:cubicBezTo>
                      <a:pt x="1047" y="107"/>
                      <a:pt x="1047" y="107"/>
                      <a:pt x="1047" y="107"/>
                    </a:cubicBezTo>
                    <a:cubicBezTo>
                      <a:pt x="1048" y="107"/>
                      <a:pt x="1049" y="107"/>
                      <a:pt x="1050" y="108"/>
                    </a:cubicBezTo>
                    <a:cubicBezTo>
                      <a:pt x="1053" y="108"/>
                      <a:pt x="1053" y="108"/>
                      <a:pt x="1053" y="108"/>
                    </a:cubicBezTo>
                    <a:cubicBezTo>
                      <a:pt x="1060" y="110"/>
                      <a:pt x="1060" y="110"/>
                      <a:pt x="1060" y="110"/>
                    </a:cubicBezTo>
                    <a:cubicBezTo>
                      <a:pt x="1115" y="125"/>
                      <a:pt x="1115" y="125"/>
                      <a:pt x="1115" y="125"/>
                    </a:cubicBezTo>
                    <a:cubicBezTo>
                      <a:pt x="1134" y="129"/>
                      <a:pt x="1152" y="134"/>
                      <a:pt x="1170" y="139"/>
                    </a:cubicBezTo>
                    <a:cubicBezTo>
                      <a:pt x="1207" y="149"/>
                      <a:pt x="1243" y="160"/>
                      <a:pt x="1279" y="173"/>
                    </a:cubicBezTo>
                    <a:cubicBezTo>
                      <a:pt x="1314" y="186"/>
                      <a:pt x="1349" y="201"/>
                      <a:pt x="1381" y="221"/>
                    </a:cubicBezTo>
                    <a:cubicBezTo>
                      <a:pt x="1412" y="241"/>
                      <a:pt x="1442" y="265"/>
                      <a:pt x="1464" y="295"/>
                    </a:cubicBezTo>
                    <a:cubicBezTo>
                      <a:pt x="1487" y="325"/>
                      <a:pt x="1502" y="360"/>
                      <a:pt x="1508" y="397"/>
                    </a:cubicBezTo>
                    <a:cubicBezTo>
                      <a:pt x="1509" y="419"/>
                      <a:pt x="1504" y="441"/>
                      <a:pt x="1497" y="462"/>
                    </a:cubicBezTo>
                    <a:cubicBezTo>
                      <a:pt x="1496" y="464"/>
                      <a:pt x="1495" y="467"/>
                      <a:pt x="1494" y="470"/>
                    </a:cubicBezTo>
                    <a:cubicBezTo>
                      <a:pt x="1490" y="477"/>
                      <a:pt x="1490" y="477"/>
                      <a:pt x="1490" y="477"/>
                    </a:cubicBezTo>
                    <a:cubicBezTo>
                      <a:pt x="1489" y="480"/>
                      <a:pt x="1488" y="482"/>
                      <a:pt x="1487" y="485"/>
                    </a:cubicBezTo>
                    <a:cubicBezTo>
                      <a:pt x="1485" y="487"/>
                      <a:pt x="1484" y="490"/>
                      <a:pt x="1483" y="492"/>
                    </a:cubicBezTo>
                    <a:cubicBezTo>
                      <a:pt x="1477" y="502"/>
                      <a:pt x="1471" y="511"/>
                      <a:pt x="1464" y="520"/>
                    </a:cubicBezTo>
                    <a:cubicBezTo>
                      <a:pt x="1449" y="537"/>
                      <a:pt x="1432" y="552"/>
                      <a:pt x="1414" y="565"/>
                    </a:cubicBezTo>
                    <a:cubicBezTo>
                      <a:pt x="1396" y="578"/>
                      <a:pt x="1377" y="590"/>
                      <a:pt x="1356" y="600"/>
                    </a:cubicBezTo>
                    <a:cubicBezTo>
                      <a:pt x="1316" y="620"/>
                      <a:pt x="1273" y="635"/>
                      <a:pt x="1230" y="649"/>
                    </a:cubicBezTo>
                    <a:cubicBezTo>
                      <a:pt x="1208" y="655"/>
                      <a:pt x="1186" y="661"/>
                      <a:pt x="1164" y="667"/>
                    </a:cubicBezTo>
                    <a:cubicBezTo>
                      <a:pt x="1142" y="672"/>
                      <a:pt x="1120" y="677"/>
                      <a:pt x="1098" y="683"/>
                    </a:cubicBezTo>
                    <a:cubicBezTo>
                      <a:pt x="1054" y="693"/>
                      <a:pt x="1009" y="704"/>
                      <a:pt x="965" y="717"/>
                    </a:cubicBezTo>
                    <a:cubicBezTo>
                      <a:pt x="921" y="729"/>
                      <a:pt x="878" y="743"/>
                      <a:pt x="835" y="761"/>
                    </a:cubicBezTo>
                    <a:cubicBezTo>
                      <a:pt x="814" y="770"/>
                      <a:pt x="793" y="779"/>
                      <a:pt x="773" y="791"/>
                    </a:cubicBezTo>
                    <a:cubicBezTo>
                      <a:pt x="763" y="796"/>
                      <a:pt x="754" y="803"/>
                      <a:pt x="744" y="810"/>
                    </a:cubicBezTo>
                    <a:cubicBezTo>
                      <a:pt x="735" y="816"/>
                      <a:pt x="726" y="824"/>
                      <a:pt x="718" y="832"/>
                    </a:cubicBezTo>
                    <a:cubicBezTo>
                      <a:pt x="709" y="841"/>
                      <a:pt x="702" y="850"/>
                      <a:pt x="696" y="860"/>
                    </a:cubicBezTo>
                    <a:cubicBezTo>
                      <a:pt x="691" y="867"/>
                      <a:pt x="691" y="867"/>
                      <a:pt x="691" y="867"/>
                    </a:cubicBezTo>
                    <a:cubicBezTo>
                      <a:pt x="690" y="870"/>
                      <a:pt x="689" y="873"/>
                      <a:pt x="688" y="876"/>
                    </a:cubicBezTo>
                    <a:cubicBezTo>
                      <a:pt x="685" y="881"/>
                      <a:pt x="683" y="887"/>
                      <a:pt x="681" y="892"/>
                    </a:cubicBezTo>
                    <a:cubicBezTo>
                      <a:pt x="675" y="915"/>
                      <a:pt x="674" y="939"/>
                      <a:pt x="679" y="962"/>
                    </a:cubicBezTo>
                    <a:cubicBezTo>
                      <a:pt x="684" y="986"/>
                      <a:pt x="695" y="1007"/>
                      <a:pt x="710" y="1025"/>
                    </a:cubicBezTo>
                    <a:cubicBezTo>
                      <a:pt x="711" y="1028"/>
                      <a:pt x="714" y="1030"/>
                      <a:pt x="716" y="1032"/>
                    </a:cubicBezTo>
                    <a:cubicBezTo>
                      <a:pt x="718" y="1034"/>
                      <a:pt x="719" y="1037"/>
                      <a:pt x="722" y="1039"/>
                    </a:cubicBezTo>
                    <a:cubicBezTo>
                      <a:pt x="728" y="1045"/>
                      <a:pt x="728" y="1045"/>
                      <a:pt x="728" y="1045"/>
                    </a:cubicBezTo>
                    <a:cubicBezTo>
                      <a:pt x="732" y="1048"/>
                      <a:pt x="732" y="1048"/>
                      <a:pt x="732" y="1048"/>
                    </a:cubicBezTo>
                    <a:cubicBezTo>
                      <a:pt x="735" y="1050"/>
                      <a:pt x="735" y="1050"/>
                      <a:pt x="735" y="1050"/>
                    </a:cubicBezTo>
                    <a:cubicBezTo>
                      <a:pt x="737" y="1052"/>
                      <a:pt x="739" y="1054"/>
                      <a:pt x="742" y="1055"/>
                    </a:cubicBezTo>
                    <a:cubicBezTo>
                      <a:pt x="749" y="1061"/>
                      <a:pt x="749" y="1061"/>
                      <a:pt x="749" y="1061"/>
                    </a:cubicBezTo>
                    <a:cubicBezTo>
                      <a:pt x="751" y="1062"/>
                      <a:pt x="754" y="1064"/>
                      <a:pt x="756" y="1065"/>
                    </a:cubicBezTo>
                    <a:cubicBezTo>
                      <a:pt x="759" y="1067"/>
                      <a:pt x="761" y="1068"/>
                      <a:pt x="764" y="1070"/>
                    </a:cubicBezTo>
                    <a:cubicBezTo>
                      <a:pt x="784" y="1081"/>
                      <a:pt x="805" y="1090"/>
                      <a:pt x="827" y="1097"/>
                    </a:cubicBezTo>
                    <a:cubicBezTo>
                      <a:pt x="849" y="1105"/>
                      <a:pt x="872" y="1110"/>
                      <a:pt x="894" y="1115"/>
                    </a:cubicBezTo>
                    <a:cubicBezTo>
                      <a:pt x="939" y="1124"/>
                      <a:pt x="985" y="1129"/>
                      <a:pt x="1030" y="1132"/>
                    </a:cubicBezTo>
                    <a:cubicBezTo>
                      <a:pt x="1076" y="1136"/>
                      <a:pt x="1121" y="1137"/>
                      <a:pt x="1167" y="1138"/>
                    </a:cubicBezTo>
                    <a:cubicBezTo>
                      <a:pt x="1213" y="1139"/>
                      <a:pt x="1258" y="1138"/>
                      <a:pt x="1304" y="1138"/>
                    </a:cubicBezTo>
                    <a:cubicBezTo>
                      <a:pt x="1327" y="1138"/>
                      <a:pt x="1349" y="1138"/>
                      <a:pt x="1372" y="1138"/>
                    </a:cubicBezTo>
                    <a:cubicBezTo>
                      <a:pt x="1381" y="1138"/>
                      <a:pt x="1381" y="1138"/>
                      <a:pt x="1381" y="1138"/>
                    </a:cubicBezTo>
                    <a:cubicBezTo>
                      <a:pt x="1383" y="1138"/>
                      <a:pt x="1383" y="1138"/>
                      <a:pt x="1383" y="1138"/>
                    </a:cubicBezTo>
                    <a:cubicBezTo>
                      <a:pt x="1385" y="1138"/>
                      <a:pt x="1385" y="1138"/>
                      <a:pt x="1385" y="1138"/>
                    </a:cubicBezTo>
                    <a:cubicBezTo>
                      <a:pt x="1389" y="1138"/>
                      <a:pt x="1389" y="1138"/>
                      <a:pt x="1389" y="1138"/>
                    </a:cubicBezTo>
                    <a:cubicBezTo>
                      <a:pt x="1406" y="1138"/>
                      <a:pt x="1406" y="1138"/>
                      <a:pt x="1406" y="1138"/>
                    </a:cubicBezTo>
                    <a:cubicBezTo>
                      <a:pt x="1440" y="1137"/>
                      <a:pt x="1440" y="1137"/>
                      <a:pt x="1440" y="1137"/>
                    </a:cubicBezTo>
                    <a:cubicBezTo>
                      <a:pt x="1714" y="1133"/>
                      <a:pt x="1714" y="1133"/>
                      <a:pt x="1714" y="1133"/>
                    </a:cubicBezTo>
                    <a:cubicBezTo>
                      <a:pt x="1759" y="1133"/>
                      <a:pt x="1804" y="1134"/>
                      <a:pt x="1850" y="1136"/>
                    </a:cubicBezTo>
                    <a:cubicBezTo>
                      <a:pt x="1895" y="1139"/>
                      <a:pt x="1940" y="1143"/>
                      <a:pt x="1985" y="1148"/>
                    </a:cubicBezTo>
                    <a:cubicBezTo>
                      <a:pt x="2076" y="1158"/>
                      <a:pt x="2165" y="1174"/>
                      <a:pt x="2253" y="1196"/>
                    </a:cubicBezTo>
                    <a:cubicBezTo>
                      <a:pt x="2341" y="1217"/>
                      <a:pt x="2428" y="1244"/>
                      <a:pt x="2513" y="1277"/>
                    </a:cubicBezTo>
                    <a:cubicBezTo>
                      <a:pt x="2597" y="1310"/>
                      <a:pt x="2680" y="1349"/>
                      <a:pt x="2758" y="1394"/>
                    </a:cubicBezTo>
                    <a:cubicBezTo>
                      <a:pt x="2798" y="1416"/>
                      <a:pt x="2836" y="1440"/>
                      <a:pt x="2874" y="1466"/>
                    </a:cubicBezTo>
                    <a:cubicBezTo>
                      <a:pt x="2911" y="1492"/>
                      <a:pt x="2947" y="1519"/>
                      <a:pt x="2982" y="1548"/>
                    </a:cubicBezTo>
                    <a:cubicBezTo>
                      <a:pt x="3017" y="1577"/>
                      <a:pt x="3050" y="1607"/>
                      <a:pt x="3082" y="1639"/>
                    </a:cubicBezTo>
                    <a:cubicBezTo>
                      <a:pt x="3114" y="1672"/>
                      <a:pt x="3144" y="1705"/>
                      <a:pt x="3173" y="1741"/>
                    </a:cubicBezTo>
                    <a:cubicBezTo>
                      <a:pt x="3180" y="1749"/>
                      <a:pt x="3187" y="1758"/>
                      <a:pt x="3193" y="1767"/>
                    </a:cubicBezTo>
                    <a:cubicBezTo>
                      <a:pt x="3200" y="1776"/>
                      <a:pt x="3207" y="1785"/>
                      <a:pt x="3213" y="1795"/>
                    </a:cubicBezTo>
                    <a:cubicBezTo>
                      <a:pt x="3220" y="1804"/>
                      <a:pt x="3226" y="1813"/>
                      <a:pt x="3233" y="1823"/>
                    </a:cubicBezTo>
                    <a:cubicBezTo>
                      <a:pt x="3239" y="1832"/>
                      <a:pt x="3245" y="1841"/>
                      <a:pt x="3251" y="1851"/>
                    </a:cubicBezTo>
                    <a:cubicBezTo>
                      <a:pt x="3275" y="1889"/>
                      <a:pt x="3297" y="1929"/>
                      <a:pt x="3316" y="1970"/>
                    </a:cubicBezTo>
                    <a:cubicBezTo>
                      <a:pt x="3335" y="2011"/>
                      <a:pt x="3351" y="2053"/>
                      <a:pt x="3364" y="2096"/>
                    </a:cubicBezTo>
                    <a:cubicBezTo>
                      <a:pt x="3377" y="2139"/>
                      <a:pt x="3387" y="2183"/>
                      <a:pt x="3396" y="2227"/>
                    </a:cubicBezTo>
                    <a:cubicBezTo>
                      <a:pt x="3377" y="2367"/>
                      <a:pt x="3377" y="2367"/>
                      <a:pt x="3377" y="2367"/>
                    </a:cubicBezTo>
                    <a:cubicBezTo>
                      <a:pt x="3367" y="2438"/>
                      <a:pt x="3367" y="2438"/>
                      <a:pt x="3367" y="2438"/>
                    </a:cubicBezTo>
                    <a:cubicBezTo>
                      <a:pt x="3366" y="2447"/>
                      <a:pt x="3366" y="2447"/>
                      <a:pt x="3366" y="2447"/>
                    </a:cubicBezTo>
                    <a:cubicBezTo>
                      <a:pt x="3365" y="2456"/>
                      <a:pt x="3365" y="2456"/>
                      <a:pt x="3365" y="2456"/>
                    </a:cubicBezTo>
                    <a:cubicBezTo>
                      <a:pt x="3363" y="2473"/>
                      <a:pt x="3363" y="2473"/>
                      <a:pt x="3363" y="2473"/>
                    </a:cubicBezTo>
                    <a:cubicBezTo>
                      <a:pt x="3359" y="2508"/>
                      <a:pt x="3359" y="2508"/>
                      <a:pt x="3359" y="2508"/>
                    </a:cubicBezTo>
                    <a:cubicBezTo>
                      <a:pt x="3355" y="2524"/>
                      <a:pt x="3355" y="2540"/>
                      <a:pt x="3355" y="2555"/>
                    </a:cubicBezTo>
                    <a:cubicBezTo>
                      <a:pt x="3355" y="2563"/>
                      <a:pt x="3355" y="2570"/>
                      <a:pt x="3356" y="2578"/>
                    </a:cubicBezTo>
                    <a:cubicBezTo>
                      <a:pt x="3356" y="2582"/>
                      <a:pt x="3356" y="2585"/>
                      <a:pt x="3356" y="2589"/>
                    </a:cubicBezTo>
                    <a:cubicBezTo>
                      <a:pt x="3356" y="2591"/>
                      <a:pt x="3356" y="2592"/>
                      <a:pt x="3356" y="2594"/>
                    </a:cubicBezTo>
                    <a:cubicBezTo>
                      <a:pt x="3356" y="2596"/>
                      <a:pt x="3356" y="2597"/>
                      <a:pt x="3356" y="2599"/>
                    </a:cubicBezTo>
                    <a:cubicBezTo>
                      <a:pt x="3356" y="2600"/>
                      <a:pt x="3356" y="2600"/>
                      <a:pt x="3356" y="2600"/>
                    </a:cubicBezTo>
                    <a:cubicBezTo>
                      <a:pt x="3356" y="2601"/>
                      <a:pt x="3356" y="2601"/>
                      <a:pt x="3356" y="2601"/>
                    </a:cubicBezTo>
                    <a:cubicBezTo>
                      <a:pt x="3356" y="2611"/>
                      <a:pt x="3356" y="2611"/>
                      <a:pt x="3356" y="2611"/>
                    </a:cubicBezTo>
                    <a:cubicBezTo>
                      <a:pt x="3357" y="2622"/>
                      <a:pt x="3357" y="2622"/>
                      <a:pt x="3357" y="2622"/>
                    </a:cubicBezTo>
                    <a:cubicBezTo>
                      <a:pt x="3358" y="2629"/>
                      <a:pt x="3359" y="2637"/>
                      <a:pt x="3360" y="2644"/>
                    </a:cubicBezTo>
                    <a:cubicBezTo>
                      <a:pt x="3362" y="2658"/>
                      <a:pt x="3364" y="2672"/>
                      <a:pt x="3367" y="2686"/>
                    </a:cubicBezTo>
                    <a:cubicBezTo>
                      <a:pt x="3373" y="2715"/>
                      <a:pt x="3379" y="2742"/>
                      <a:pt x="3385" y="2770"/>
                    </a:cubicBezTo>
                    <a:cubicBezTo>
                      <a:pt x="3388" y="2784"/>
                      <a:pt x="3391" y="2798"/>
                      <a:pt x="3394" y="2812"/>
                    </a:cubicBezTo>
                    <a:cubicBezTo>
                      <a:pt x="3395" y="2818"/>
                      <a:pt x="3396" y="2825"/>
                      <a:pt x="3397" y="2832"/>
                    </a:cubicBezTo>
                    <a:cubicBezTo>
                      <a:pt x="3398" y="2839"/>
                      <a:pt x="3399" y="2846"/>
                      <a:pt x="3400" y="2853"/>
                    </a:cubicBezTo>
                    <a:cubicBezTo>
                      <a:pt x="3400" y="2856"/>
                      <a:pt x="3400" y="2860"/>
                      <a:pt x="3401" y="2863"/>
                    </a:cubicBezTo>
                    <a:cubicBezTo>
                      <a:pt x="3401" y="2867"/>
                      <a:pt x="3401" y="2870"/>
                      <a:pt x="3401" y="2874"/>
                    </a:cubicBezTo>
                    <a:cubicBezTo>
                      <a:pt x="3402" y="2881"/>
                      <a:pt x="3402" y="2887"/>
                      <a:pt x="3402" y="2894"/>
                    </a:cubicBezTo>
                    <a:cubicBezTo>
                      <a:pt x="3402" y="2901"/>
                      <a:pt x="3401" y="2908"/>
                      <a:pt x="3401" y="2915"/>
                    </a:cubicBezTo>
                    <a:cubicBezTo>
                      <a:pt x="3399" y="2923"/>
                      <a:pt x="3399" y="2923"/>
                      <a:pt x="3399" y="2923"/>
                    </a:cubicBezTo>
                    <a:cubicBezTo>
                      <a:pt x="3381" y="2915"/>
                      <a:pt x="3381" y="2915"/>
                      <a:pt x="3381" y="2915"/>
                    </a:cubicBezTo>
                    <a:cubicBezTo>
                      <a:pt x="3373" y="2934"/>
                      <a:pt x="3373" y="2934"/>
                      <a:pt x="3373" y="2934"/>
                    </a:cubicBezTo>
                    <a:cubicBezTo>
                      <a:pt x="3403" y="2946"/>
                      <a:pt x="3403" y="2946"/>
                      <a:pt x="3403" y="2946"/>
                    </a:cubicBezTo>
                    <a:cubicBezTo>
                      <a:pt x="3415" y="2951"/>
                      <a:pt x="3415" y="2951"/>
                      <a:pt x="3415" y="2951"/>
                    </a:cubicBezTo>
                    <a:cubicBezTo>
                      <a:pt x="3417" y="2939"/>
                      <a:pt x="3417" y="2939"/>
                      <a:pt x="3417" y="2939"/>
                    </a:cubicBezTo>
                    <a:cubicBezTo>
                      <a:pt x="3419" y="2928"/>
                      <a:pt x="3419" y="2928"/>
                      <a:pt x="3419" y="2928"/>
                    </a:cubicBezTo>
                    <a:cubicBezTo>
                      <a:pt x="3420" y="2917"/>
                      <a:pt x="3420" y="2917"/>
                      <a:pt x="3420" y="2917"/>
                    </a:cubicBezTo>
                    <a:cubicBezTo>
                      <a:pt x="3421" y="2909"/>
                      <a:pt x="3421" y="2902"/>
                      <a:pt x="3422" y="2895"/>
                    </a:cubicBezTo>
                    <a:cubicBezTo>
                      <a:pt x="3422" y="2887"/>
                      <a:pt x="3422" y="2880"/>
                      <a:pt x="3421" y="287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  <p:sp>
            <p:nvSpPr>
              <p:cNvPr id="35" name="Freeform 18">
                <a:extLst>
                  <a:ext uri="{FF2B5EF4-FFF2-40B4-BE49-F238E27FC236}">
                    <a16:creationId xmlns:a16="http://schemas.microsoft.com/office/drawing/2014/main" id="{0EB53127-510C-14BE-6350-E0A9871FC7C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586" y="1604719"/>
                <a:ext cx="5543189" cy="5824025"/>
              </a:xfrm>
              <a:custGeom>
                <a:avLst/>
                <a:gdLst>
                  <a:gd name="T0" fmla="*/ 811 w 2814"/>
                  <a:gd name="T1" fmla="*/ 568 h 2958"/>
                  <a:gd name="T2" fmla="*/ 396 w 2814"/>
                  <a:gd name="T3" fmla="*/ 15 h 2958"/>
                  <a:gd name="T4" fmla="*/ 288 w 2814"/>
                  <a:gd name="T5" fmla="*/ 20 h 2958"/>
                  <a:gd name="T6" fmla="*/ 687 w 2814"/>
                  <a:gd name="T7" fmla="*/ 34 h 2958"/>
                  <a:gd name="T8" fmla="*/ 795 w 2814"/>
                  <a:gd name="T9" fmla="*/ 62 h 2958"/>
                  <a:gd name="T10" fmla="*/ 480 w 2814"/>
                  <a:gd name="T11" fmla="*/ 1065 h 2958"/>
                  <a:gd name="T12" fmla="*/ 654 w 2814"/>
                  <a:gd name="T13" fmla="*/ 1155 h 2958"/>
                  <a:gd name="T14" fmla="*/ 634 w 2814"/>
                  <a:gd name="T15" fmla="*/ 1131 h 2958"/>
                  <a:gd name="T16" fmla="*/ 367 w 2814"/>
                  <a:gd name="T17" fmla="*/ 876 h 2958"/>
                  <a:gd name="T18" fmla="*/ 352 w 2814"/>
                  <a:gd name="T19" fmla="*/ 930 h 2958"/>
                  <a:gd name="T20" fmla="*/ 390 w 2814"/>
                  <a:gd name="T21" fmla="*/ 1013 h 2958"/>
                  <a:gd name="T22" fmla="*/ 1010 w 2814"/>
                  <a:gd name="T23" fmla="*/ 110 h 2958"/>
                  <a:gd name="T24" fmla="*/ 840 w 2814"/>
                  <a:gd name="T25" fmla="*/ 70 h 2958"/>
                  <a:gd name="T26" fmla="*/ 2718 w 2814"/>
                  <a:gd name="T27" fmla="*/ 1814 h 2958"/>
                  <a:gd name="T28" fmla="*/ 2739 w 2814"/>
                  <a:gd name="T29" fmla="*/ 1879 h 2958"/>
                  <a:gd name="T30" fmla="*/ 2764 w 2814"/>
                  <a:gd name="T31" fmla="*/ 1856 h 2958"/>
                  <a:gd name="T32" fmla="*/ 2717 w 2814"/>
                  <a:gd name="T33" fmla="*/ 1738 h 2958"/>
                  <a:gd name="T34" fmla="*/ 2679 w 2814"/>
                  <a:gd name="T35" fmla="*/ 1732 h 2958"/>
                  <a:gd name="T36" fmla="*/ 94 w 2814"/>
                  <a:gd name="T37" fmla="*/ 9 h 2958"/>
                  <a:gd name="T38" fmla="*/ 604 w 2814"/>
                  <a:gd name="T39" fmla="*/ 27 h 2958"/>
                  <a:gd name="T40" fmla="*/ 604 w 2814"/>
                  <a:gd name="T41" fmla="*/ 27 h 2958"/>
                  <a:gd name="T42" fmla="*/ 239 w 2814"/>
                  <a:gd name="T43" fmla="*/ 18 h 2958"/>
                  <a:gd name="T44" fmla="*/ 586 w 2814"/>
                  <a:gd name="T45" fmla="*/ 664 h 2958"/>
                  <a:gd name="T46" fmla="*/ 444 w 2814"/>
                  <a:gd name="T47" fmla="*/ 726 h 2958"/>
                  <a:gd name="T48" fmla="*/ 435 w 2814"/>
                  <a:gd name="T49" fmla="*/ 756 h 2958"/>
                  <a:gd name="T50" fmla="*/ 966 w 2814"/>
                  <a:gd name="T51" fmla="*/ 1172 h 2958"/>
                  <a:gd name="T52" fmla="*/ 793 w 2814"/>
                  <a:gd name="T53" fmla="*/ 1184 h 2958"/>
                  <a:gd name="T54" fmla="*/ 988 w 2814"/>
                  <a:gd name="T55" fmla="*/ 1195 h 2958"/>
                  <a:gd name="T56" fmla="*/ 966 w 2814"/>
                  <a:gd name="T57" fmla="*/ 1172 h 2958"/>
                  <a:gd name="T58" fmla="*/ 2505 w 2814"/>
                  <a:gd name="T59" fmla="*/ 2958 h 2958"/>
                  <a:gd name="T60" fmla="*/ 2537 w 2814"/>
                  <a:gd name="T61" fmla="*/ 2857 h 2958"/>
                  <a:gd name="T62" fmla="*/ 2812 w 2814"/>
                  <a:gd name="T63" fmla="*/ 2106 h 2958"/>
                  <a:gd name="T64" fmla="*/ 2781 w 2814"/>
                  <a:gd name="T65" fmla="*/ 2208 h 2958"/>
                  <a:gd name="T66" fmla="*/ 2805 w 2814"/>
                  <a:gd name="T67" fmla="*/ 2312 h 2958"/>
                  <a:gd name="T68" fmla="*/ 2813 w 2814"/>
                  <a:gd name="T69" fmla="*/ 2138 h 2958"/>
                  <a:gd name="T70" fmla="*/ 2659 w 2814"/>
                  <a:gd name="T71" fmla="*/ 2658 h 2958"/>
                  <a:gd name="T72" fmla="*/ 2720 w 2814"/>
                  <a:gd name="T73" fmla="*/ 2610 h 2958"/>
                  <a:gd name="T74" fmla="*/ 2725 w 2814"/>
                  <a:gd name="T75" fmla="*/ 2502 h 2958"/>
                  <a:gd name="T76" fmla="*/ 2056 w 2814"/>
                  <a:gd name="T77" fmla="*/ 1307 h 2958"/>
                  <a:gd name="T78" fmla="*/ 2034 w 2814"/>
                  <a:gd name="T79" fmla="*/ 1328 h 2958"/>
                  <a:gd name="T80" fmla="*/ 2167 w 2814"/>
                  <a:gd name="T81" fmla="*/ 1370 h 2958"/>
                  <a:gd name="T82" fmla="*/ 2109 w 2814"/>
                  <a:gd name="T83" fmla="*/ 1323 h 2958"/>
                  <a:gd name="T84" fmla="*/ 2403 w 2814"/>
                  <a:gd name="T85" fmla="*/ 1440 h 2958"/>
                  <a:gd name="T86" fmla="*/ 2410 w 2814"/>
                  <a:gd name="T87" fmla="*/ 1475 h 2958"/>
                  <a:gd name="T88" fmla="*/ 2548 w 2814"/>
                  <a:gd name="T89" fmla="*/ 1572 h 2958"/>
                  <a:gd name="T90" fmla="*/ 1080 w 2814"/>
                  <a:gd name="T91" fmla="*/ 462 h 2958"/>
                  <a:gd name="T92" fmla="*/ 953 w 2814"/>
                  <a:gd name="T93" fmla="*/ 538 h 2958"/>
                  <a:gd name="T94" fmla="*/ 1080 w 2814"/>
                  <a:gd name="T95" fmla="*/ 462 h 2958"/>
                  <a:gd name="T96" fmla="*/ 1118 w 2814"/>
                  <a:gd name="T97" fmla="*/ 135 h 2958"/>
                  <a:gd name="T98" fmla="*/ 1174 w 2814"/>
                  <a:gd name="T99" fmla="*/ 187 h 2958"/>
                  <a:gd name="T100" fmla="*/ 1405 w 2814"/>
                  <a:gd name="T101" fmla="*/ 1201 h 2958"/>
                  <a:gd name="T102" fmla="*/ 1244 w 2814"/>
                  <a:gd name="T103" fmla="*/ 314 h 2958"/>
                  <a:gd name="T104" fmla="*/ 1228 w 2814"/>
                  <a:gd name="T105" fmla="*/ 310 h 2958"/>
                  <a:gd name="T106" fmla="*/ 1161 w 2814"/>
                  <a:gd name="T107" fmla="*/ 429 h 2958"/>
                  <a:gd name="T108" fmla="*/ 1710 w 2814"/>
                  <a:gd name="T109" fmla="*/ 1233 h 2958"/>
                  <a:gd name="T110" fmla="*/ 1637 w 2814"/>
                  <a:gd name="T111" fmla="*/ 1248 h 2958"/>
                  <a:gd name="T112" fmla="*/ 1811 w 2814"/>
                  <a:gd name="T113" fmla="*/ 1249 h 29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814" h="2958">
                    <a:moveTo>
                      <a:pt x="816" y="584"/>
                    </a:moveTo>
                    <a:cubicBezTo>
                      <a:pt x="774" y="597"/>
                      <a:pt x="732" y="610"/>
                      <a:pt x="692" y="624"/>
                    </a:cubicBezTo>
                    <a:cubicBezTo>
                      <a:pt x="690" y="618"/>
                      <a:pt x="688" y="613"/>
                      <a:pt x="686" y="608"/>
                    </a:cubicBezTo>
                    <a:cubicBezTo>
                      <a:pt x="727" y="594"/>
                      <a:pt x="769" y="581"/>
                      <a:pt x="811" y="568"/>
                    </a:cubicBezTo>
                    <a:cubicBezTo>
                      <a:pt x="826" y="563"/>
                      <a:pt x="841" y="558"/>
                      <a:pt x="856" y="554"/>
                    </a:cubicBezTo>
                    <a:cubicBezTo>
                      <a:pt x="859" y="559"/>
                      <a:pt x="861" y="564"/>
                      <a:pt x="864" y="569"/>
                    </a:cubicBezTo>
                    <a:cubicBezTo>
                      <a:pt x="848" y="574"/>
                      <a:pt x="832" y="579"/>
                      <a:pt x="816" y="584"/>
                    </a:cubicBezTo>
                    <a:close/>
                    <a:moveTo>
                      <a:pt x="396" y="15"/>
                    </a:moveTo>
                    <a:cubicBezTo>
                      <a:pt x="359" y="13"/>
                      <a:pt x="323" y="10"/>
                      <a:pt x="288" y="8"/>
                    </a:cubicBezTo>
                    <a:cubicBezTo>
                      <a:pt x="288" y="8"/>
                      <a:pt x="287" y="8"/>
                      <a:pt x="286" y="8"/>
                    </a:cubicBezTo>
                    <a:cubicBezTo>
                      <a:pt x="286" y="12"/>
                      <a:pt x="285" y="16"/>
                      <a:pt x="285" y="20"/>
                    </a:cubicBezTo>
                    <a:cubicBezTo>
                      <a:pt x="286" y="20"/>
                      <a:pt x="287" y="20"/>
                      <a:pt x="288" y="20"/>
                    </a:cubicBezTo>
                    <a:cubicBezTo>
                      <a:pt x="323" y="23"/>
                      <a:pt x="359" y="26"/>
                      <a:pt x="396" y="28"/>
                    </a:cubicBezTo>
                    <a:cubicBezTo>
                      <a:pt x="396" y="23"/>
                      <a:pt x="396" y="19"/>
                      <a:pt x="396" y="15"/>
                    </a:cubicBezTo>
                    <a:close/>
                    <a:moveTo>
                      <a:pt x="797" y="48"/>
                    </a:moveTo>
                    <a:cubicBezTo>
                      <a:pt x="760" y="43"/>
                      <a:pt x="723" y="38"/>
                      <a:pt x="687" y="34"/>
                    </a:cubicBezTo>
                    <a:cubicBezTo>
                      <a:pt x="675" y="33"/>
                      <a:pt x="662" y="32"/>
                      <a:pt x="650" y="31"/>
                    </a:cubicBezTo>
                    <a:cubicBezTo>
                      <a:pt x="650" y="36"/>
                      <a:pt x="650" y="40"/>
                      <a:pt x="650" y="45"/>
                    </a:cubicBezTo>
                    <a:cubicBezTo>
                      <a:pt x="662" y="46"/>
                      <a:pt x="674" y="47"/>
                      <a:pt x="685" y="48"/>
                    </a:cubicBezTo>
                    <a:cubicBezTo>
                      <a:pt x="722" y="52"/>
                      <a:pt x="758" y="57"/>
                      <a:pt x="795" y="62"/>
                    </a:cubicBezTo>
                    <a:cubicBezTo>
                      <a:pt x="796" y="58"/>
                      <a:pt x="797" y="53"/>
                      <a:pt x="797" y="48"/>
                    </a:cubicBezTo>
                    <a:close/>
                    <a:moveTo>
                      <a:pt x="634" y="1131"/>
                    </a:moveTo>
                    <a:cubicBezTo>
                      <a:pt x="612" y="1122"/>
                      <a:pt x="579" y="1111"/>
                      <a:pt x="539" y="1094"/>
                    </a:cubicBezTo>
                    <a:cubicBezTo>
                      <a:pt x="521" y="1086"/>
                      <a:pt x="501" y="1077"/>
                      <a:pt x="480" y="1065"/>
                    </a:cubicBezTo>
                    <a:cubicBezTo>
                      <a:pt x="477" y="1069"/>
                      <a:pt x="474" y="1074"/>
                      <a:pt x="471" y="1078"/>
                    </a:cubicBezTo>
                    <a:cubicBezTo>
                      <a:pt x="492" y="1091"/>
                      <a:pt x="513" y="1100"/>
                      <a:pt x="532" y="1109"/>
                    </a:cubicBezTo>
                    <a:cubicBezTo>
                      <a:pt x="573" y="1126"/>
                      <a:pt x="606" y="1137"/>
                      <a:pt x="628" y="1146"/>
                    </a:cubicBezTo>
                    <a:cubicBezTo>
                      <a:pt x="640" y="1150"/>
                      <a:pt x="648" y="1153"/>
                      <a:pt x="654" y="1155"/>
                    </a:cubicBezTo>
                    <a:cubicBezTo>
                      <a:pt x="659" y="1157"/>
                      <a:pt x="662" y="1158"/>
                      <a:pt x="662" y="1158"/>
                    </a:cubicBezTo>
                    <a:cubicBezTo>
                      <a:pt x="668" y="1144"/>
                      <a:pt x="668" y="1144"/>
                      <a:pt x="668" y="1144"/>
                    </a:cubicBezTo>
                    <a:cubicBezTo>
                      <a:pt x="668" y="1144"/>
                      <a:pt x="665" y="1142"/>
                      <a:pt x="659" y="1140"/>
                    </a:cubicBezTo>
                    <a:cubicBezTo>
                      <a:pt x="654" y="1138"/>
                      <a:pt x="645" y="1135"/>
                      <a:pt x="634" y="1131"/>
                    </a:cubicBezTo>
                    <a:close/>
                    <a:moveTo>
                      <a:pt x="375" y="950"/>
                    </a:moveTo>
                    <a:cubicBezTo>
                      <a:pt x="374" y="946"/>
                      <a:pt x="373" y="943"/>
                      <a:pt x="372" y="939"/>
                    </a:cubicBezTo>
                    <a:cubicBezTo>
                      <a:pt x="371" y="935"/>
                      <a:pt x="370" y="931"/>
                      <a:pt x="369" y="927"/>
                    </a:cubicBezTo>
                    <a:cubicBezTo>
                      <a:pt x="366" y="910"/>
                      <a:pt x="365" y="893"/>
                      <a:pt x="367" y="876"/>
                    </a:cubicBezTo>
                    <a:cubicBezTo>
                      <a:pt x="368" y="859"/>
                      <a:pt x="373" y="842"/>
                      <a:pt x="381" y="826"/>
                    </a:cubicBezTo>
                    <a:cubicBezTo>
                      <a:pt x="363" y="826"/>
                      <a:pt x="363" y="826"/>
                      <a:pt x="363" y="826"/>
                    </a:cubicBezTo>
                    <a:cubicBezTo>
                      <a:pt x="356" y="842"/>
                      <a:pt x="352" y="858"/>
                      <a:pt x="350" y="875"/>
                    </a:cubicBezTo>
                    <a:cubicBezTo>
                      <a:pt x="348" y="894"/>
                      <a:pt x="349" y="912"/>
                      <a:pt x="352" y="930"/>
                    </a:cubicBezTo>
                    <a:cubicBezTo>
                      <a:pt x="353" y="934"/>
                      <a:pt x="354" y="939"/>
                      <a:pt x="355" y="943"/>
                    </a:cubicBezTo>
                    <a:cubicBezTo>
                      <a:pt x="357" y="947"/>
                      <a:pt x="358" y="952"/>
                      <a:pt x="359" y="956"/>
                    </a:cubicBezTo>
                    <a:cubicBezTo>
                      <a:pt x="362" y="964"/>
                      <a:pt x="365" y="972"/>
                      <a:pt x="369" y="980"/>
                    </a:cubicBezTo>
                    <a:cubicBezTo>
                      <a:pt x="375" y="992"/>
                      <a:pt x="382" y="1003"/>
                      <a:pt x="390" y="1013"/>
                    </a:cubicBezTo>
                    <a:cubicBezTo>
                      <a:pt x="395" y="1010"/>
                      <a:pt x="400" y="1007"/>
                      <a:pt x="405" y="1004"/>
                    </a:cubicBezTo>
                    <a:cubicBezTo>
                      <a:pt x="397" y="995"/>
                      <a:pt x="390" y="984"/>
                      <a:pt x="384" y="972"/>
                    </a:cubicBezTo>
                    <a:cubicBezTo>
                      <a:pt x="380" y="965"/>
                      <a:pt x="378" y="958"/>
                      <a:pt x="375" y="950"/>
                    </a:cubicBezTo>
                    <a:close/>
                    <a:moveTo>
                      <a:pt x="1010" y="110"/>
                    </a:moveTo>
                    <a:cubicBezTo>
                      <a:pt x="1011" y="105"/>
                      <a:pt x="1012" y="100"/>
                      <a:pt x="1014" y="95"/>
                    </a:cubicBezTo>
                    <a:cubicBezTo>
                      <a:pt x="1001" y="91"/>
                      <a:pt x="988" y="87"/>
                      <a:pt x="975" y="84"/>
                    </a:cubicBezTo>
                    <a:cubicBezTo>
                      <a:pt x="931" y="72"/>
                      <a:pt x="887" y="63"/>
                      <a:pt x="843" y="55"/>
                    </a:cubicBezTo>
                    <a:cubicBezTo>
                      <a:pt x="842" y="60"/>
                      <a:pt x="841" y="65"/>
                      <a:pt x="840" y="70"/>
                    </a:cubicBezTo>
                    <a:cubicBezTo>
                      <a:pt x="884" y="78"/>
                      <a:pt x="928" y="87"/>
                      <a:pt x="971" y="99"/>
                    </a:cubicBezTo>
                    <a:cubicBezTo>
                      <a:pt x="984" y="102"/>
                      <a:pt x="997" y="106"/>
                      <a:pt x="1010" y="110"/>
                    </a:cubicBezTo>
                    <a:close/>
                    <a:moveTo>
                      <a:pt x="2690" y="1752"/>
                    </a:moveTo>
                    <a:cubicBezTo>
                      <a:pt x="2698" y="1768"/>
                      <a:pt x="2709" y="1791"/>
                      <a:pt x="2718" y="1814"/>
                    </a:cubicBezTo>
                    <a:cubicBezTo>
                      <a:pt x="2722" y="1826"/>
                      <a:pt x="2726" y="1838"/>
                      <a:pt x="2730" y="1849"/>
                    </a:cubicBezTo>
                    <a:cubicBezTo>
                      <a:pt x="2731" y="1851"/>
                      <a:pt x="2732" y="1854"/>
                      <a:pt x="2733" y="1857"/>
                    </a:cubicBezTo>
                    <a:cubicBezTo>
                      <a:pt x="2733" y="1859"/>
                      <a:pt x="2734" y="1862"/>
                      <a:pt x="2735" y="1865"/>
                    </a:cubicBezTo>
                    <a:cubicBezTo>
                      <a:pt x="2736" y="1870"/>
                      <a:pt x="2738" y="1875"/>
                      <a:pt x="2739" y="1879"/>
                    </a:cubicBezTo>
                    <a:cubicBezTo>
                      <a:pt x="2744" y="1898"/>
                      <a:pt x="2748" y="1910"/>
                      <a:pt x="2748" y="1910"/>
                    </a:cubicBezTo>
                    <a:cubicBezTo>
                      <a:pt x="2778" y="1902"/>
                      <a:pt x="2778" y="1902"/>
                      <a:pt x="2778" y="1902"/>
                    </a:cubicBezTo>
                    <a:cubicBezTo>
                      <a:pt x="2778" y="1902"/>
                      <a:pt x="2774" y="1889"/>
                      <a:pt x="2769" y="1871"/>
                    </a:cubicBezTo>
                    <a:cubicBezTo>
                      <a:pt x="2767" y="1866"/>
                      <a:pt x="2766" y="1861"/>
                      <a:pt x="2764" y="1856"/>
                    </a:cubicBezTo>
                    <a:cubicBezTo>
                      <a:pt x="2764" y="1854"/>
                      <a:pt x="2763" y="1851"/>
                      <a:pt x="2762" y="1848"/>
                    </a:cubicBezTo>
                    <a:cubicBezTo>
                      <a:pt x="2761" y="1845"/>
                      <a:pt x="2760" y="1842"/>
                      <a:pt x="2759" y="1839"/>
                    </a:cubicBezTo>
                    <a:cubicBezTo>
                      <a:pt x="2755" y="1828"/>
                      <a:pt x="2751" y="1815"/>
                      <a:pt x="2746" y="1803"/>
                    </a:cubicBezTo>
                    <a:cubicBezTo>
                      <a:pt x="2737" y="1779"/>
                      <a:pt x="2726" y="1755"/>
                      <a:pt x="2717" y="1738"/>
                    </a:cubicBezTo>
                    <a:cubicBezTo>
                      <a:pt x="2712" y="1729"/>
                      <a:pt x="2708" y="1722"/>
                      <a:pt x="2705" y="1717"/>
                    </a:cubicBezTo>
                    <a:cubicBezTo>
                      <a:pt x="2702" y="1712"/>
                      <a:pt x="2701" y="1709"/>
                      <a:pt x="2701" y="1709"/>
                    </a:cubicBezTo>
                    <a:cubicBezTo>
                      <a:pt x="2675" y="1724"/>
                      <a:pt x="2675" y="1724"/>
                      <a:pt x="2675" y="1724"/>
                    </a:cubicBezTo>
                    <a:cubicBezTo>
                      <a:pt x="2675" y="1724"/>
                      <a:pt x="2676" y="1727"/>
                      <a:pt x="2679" y="1732"/>
                    </a:cubicBezTo>
                    <a:cubicBezTo>
                      <a:pt x="2682" y="1737"/>
                      <a:pt x="2686" y="1743"/>
                      <a:pt x="2690" y="1752"/>
                    </a:cubicBezTo>
                    <a:close/>
                    <a:moveTo>
                      <a:pt x="1" y="12"/>
                    </a:moveTo>
                    <a:cubicBezTo>
                      <a:pt x="22" y="12"/>
                      <a:pt x="44" y="13"/>
                      <a:pt x="66" y="14"/>
                    </a:cubicBezTo>
                    <a:cubicBezTo>
                      <a:pt x="73" y="6"/>
                      <a:pt x="85" y="4"/>
                      <a:pt x="94" y="9"/>
                    </a:cubicBezTo>
                    <a:cubicBezTo>
                      <a:pt x="94" y="7"/>
                      <a:pt x="95" y="5"/>
                      <a:pt x="95" y="2"/>
                    </a:cubicBezTo>
                    <a:cubicBezTo>
                      <a:pt x="62" y="2"/>
                      <a:pt x="30" y="1"/>
                      <a:pt x="0" y="0"/>
                    </a:cubicBezTo>
                    <a:cubicBezTo>
                      <a:pt x="0" y="4"/>
                      <a:pt x="0" y="8"/>
                      <a:pt x="1" y="12"/>
                    </a:cubicBezTo>
                    <a:close/>
                    <a:moveTo>
                      <a:pt x="604" y="27"/>
                    </a:moveTo>
                    <a:cubicBezTo>
                      <a:pt x="548" y="23"/>
                      <a:pt x="494" y="20"/>
                      <a:pt x="442" y="17"/>
                    </a:cubicBezTo>
                    <a:cubicBezTo>
                      <a:pt x="442" y="22"/>
                      <a:pt x="442" y="26"/>
                      <a:pt x="442" y="30"/>
                    </a:cubicBezTo>
                    <a:cubicBezTo>
                      <a:pt x="494" y="34"/>
                      <a:pt x="548" y="37"/>
                      <a:pt x="604" y="41"/>
                    </a:cubicBezTo>
                    <a:cubicBezTo>
                      <a:pt x="604" y="36"/>
                      <a:pt x="604" y="32"/>
                      <a:pt x="604" y="27"/>
                    </a:cubicBezTo>
                    <a:close/>
                    <a:moveTo>
                      <a:pt x="142" y="3"/>
                    </a:moveTo>
                    <a:cubicBezTo>
                      <a:pt x="141" y="7"/>
                      <a:pt x="140" y="11"/>
                      <a:pt x="140" y="16"/>
                    </a:cubicBezTo>
                    <a:cubicBezTo>
                      <a:pt x="150" y="16"/>
                      <a:pt x="160" y="16"/>
                      <a:pt x="170" y="16"/>
                    </a:cubicBezTo>
                    <a:cubicBezTo>
                      <a:pt x="192" y="17"/>
                      <a:pt x="216" y="18"/>
                      <a:pt x="239" y="18"/>
                    </a:cubicBezTo>
                    <a:cubicBezTo>
                      <a:pt x="240" y="14"/>
                      <a:pt x="240" y="10"/>
                      <a:pt x="241" y="6"/>
                    </a:cubicBezTo>
                    <a:cubicBezTo>
                      <a:pt x="217" y="5"/>
                      <a:pt x="193" y="5"/>
                      <a:pt x="170" y="4"/>
                    </a:cubicBezTo>
                    <a:cubicBezTo>
                      <a:pt x="161" y="4"/>
                      <a:pt x="151" y="4"/>
                      <a:pt x="142" y="3"/>
                    </a:cubicBezTo>
                    <a:close/>
                    <a:moveTo>
                      <a:pt x="586" y="664"/>
                    </a:moveTo>
                    <a:cubicBezTo>
                      <a:pt x="583" y="661"/>
                      <a:pt x="585" y="662"/>
                      <a:pt x="580" y="659"/>
                    </a:cubicBezTo>
                    <a:cubicBezTo>
                      <a:pt x="576" y="657"/>
                      <a:pt x="572" y="655"/>
                      <a:pt x="568" y="653"/>
                    </a:cubicBezTo>
                    <a:cubicBezTo>
                      <a:pt x="563" y="656"/>
                      <a:pt x="558" y="658"/>
                      <a:pt x="553" y="660"/>
                    </a:cubicBezTo>
                    <a:cubicBezTo>
                      <a:pt x="514" y="679"/>
                      <a:pt x="476" y="700"/>
                      <a:pt x="444" y="726"/>
                    </a:cubicBezTo>
                    <a:cubicBezTo>
                      <a:pt x="431" y="737"/>
                      <a:pt x="419" y="747"/>
                      <a:pt x="407" y="759"/>
                    </a:cubicBezTo>
                    <a:cubicBezTo>
                      <a:pt x="410" y="759"/>
                      <a:pt x="413" y="760"/>
                      <a:pt x="416" y="760"/>
                    </a:cubicBezTo>
                    <a:cubicBezTo>
                      <a:pt x="420" y="759"/>
                      <a:pt x="424" y="758"/>
                      <a:pt x="429" y="757"/>
                    </a:cubicBezTo>
                    <a:cubicBezTo>
                      <a:pt x="431" y="756"/>
                      <a:pt x="433" y="756"/>
                      <a:pt x="435" y="756"/>
                    </a:cubicBezTo>
                    <a:cubicBezTo>
                      <a:pt x="441" y="750"/>
                      <a:pt x="448" y="745"/>
                      <a:pt x="454" y="740"/>
                    </a:cubicBezTo>
                    <a:cubicBezTo>
                      <a:pt x="486" y="715"/>
                      <a:pt x="522" y="694"/>
                      <a:pt x="561" y="676"/>
                    </a:cubicBezTo>
                    <a:cubicBezTo>
                      <a:pt x="569" y="672"/>
                      <a:pt x="578" y="668"/>
                      <a:pt x="586" y="664"/>
                    </a:cubicBezTo>
                    <a:close/>
                    <a:moveTo>
                      <a:pt x="966" y="1172"/>
                    </a:moveTo>
                    <a:cubicBezTo>
                      <a:pt x="947" y="1170"/>
                      <a:pt x="921" y="1169"/>
                      <a:pt x="896" y="1168"/>
                    </a:cubicBezTo>
                    <a:cubicBezTo>
                      <a:pt x="870" y="1167"/>
                      <a:pt x="845" y="1166"/>
                      <a:pt x="826" y="1165"/>
                    </a:cubicBezTo>
                    <a:cubicBezTo>
                      <a:pt x="807" y="1164"/>
                      <a:pt x="794" y="1163"/>
                      <a:pt x="794" y="1163"/>
                    </a:cubicBezTo>
                    <a:cubicBezTo>
                      <a:pt x="793" y="1184"/>
                      <a:pt x="793" y="1184"/>
                      <a:pt x="793" y="1184"/>
                    </a:cubicBezTo>
                    <a:cubicBezTo>
                      <a:pt x="793" y="1184"/>
                      <a:pt x="806" y="1185"/>
                      <a:pt x="825" y="1186"/>
                    </a:cubicBezTo>
                    <a:cubicBezTo>
                      <a:pt x="844" y="1187"/>
                      <a:pt x="869" y="1188"/>
                      <a:pt x="895" y="1189"/>
                    </a:cubicBezTo>
                    <a:cubicBezTo>
                      <a:pt x="920" y="1190"/>
                      <a:pt x="946" y="1192"/>
                      <a:pt x="965" y="1193"/>
                    </a:cubicBezTo>
                    <a:cubicBezTo>
                      <a:pt x="974" y="1194"/>
                      <a:pt x="982" y="1194"/>
                      <a:pt x="988" y="1195"/>
                    </a:cubicBezTo>
                    <a:cubicBezTo>
                      <a:pt x="993" y="1195"/>
                      <a:pt x="996" y="1195"/>
                      <a:pt x="996" y="1195"/>
                    </a:cubicBezTo>
                    <a:cubicBezTo>
                      <a:pt x="998" y="1174"/>
                      <a:pt x="998" y="1174"/>
                      <a:pt x="998" y="1174"/>
                    </a:cubicBezTo>
                    <a:cubicBezTo>
                      <a:pt x="998" y="1174"/>
                      <a:pt x="995" y="1174"/>
                      <a:pt x="989" y="1173"/>
                    </a:cubicBezTo>
                    <a:cubicBezTo>
                      <a:pt x="984" y="1173"/>
                      <a:pt x="976" y="1172"/>
                      <a:pt x="966" y="1172"/>
                    </a:cubicBezTo>
                    <a:close/>
                    <a:moveTo>
                      <a:pt x="2528" y="2869"/>
                    </a:moveTo>
                    <a:cubicBezTo>
                      <a:pt x="2522" y="2877"/>
                      <a:pt x="2515" y="2887"/>
                      <a:pt x="2507" y="2897"/>
                    </a:cubicBezTo>
                    <a:cubicBezTo>
                      <a:pt x="2492" y="2916"/>
                      <a:pt x="2477" y="2936"/>
                      <a:pt x="2477" y="2936"/>
                    </a:cubicBezTo>
                    <a:cubicBezTo>
                      <a:pt x="2505" y="2958"/>
                      <a:pt x="2505" y="2958"/>
                      <a:pt x="2505" y="2958"/>
                    </a:cubicBezTo>
                    <a:cubicBezTo>
                      <a:pt x="2505" y="2958"/>
                      <a:pt x="2521" y="2938"/>
                      <a:pt x="2536" y="2918"/>
                    </a:cubicBezTo>
                    <a:cubicBezTo>
                      <a:pt x="2544" y="2908"/>
                      <a:pt x="2551" y="2898"/>
                      <a:pt x="2557" y="2890"/>
                    </a:cubicBezTo>
                    <a:cubicBezTo>
                      <a:pt x="2562" y="2883"/>
                      <a:pt x="2566" y="2878"/>
                      <a:pt x="2566" y="2878"/>
                    </a:cubicBezTo>
                    <a:cubicBezTo>
                      <a:pt x="2537" y="2857"/>
                      <a:pt x="2537" y="2857"/>
                      <a:pt x="2537" y="2857"/>
                    </a:cubicBezTo>
                    <a:cubicBezTo>
                      <a:pt x="2537" y="2857"/>
                      <a:pt x="2533" y="2862"/>
                      <a:pt x="2528" y="2869"/>
                    </a:cubicBezTo>
                    <a:close/>
                    <a:moveTo>
                      <a:pt x="2813" y="2138"/>
                    </a:moveTo>
                    <a:cubicBezTo>
                      <a:pt x="2813" y="2128"/>
                      <a:pt x="2813" y="2120"/>
                      <a:pt x="2812" y="2114"/>
                    </a:cubicBezTo>
                    <a:cubicBezTo>
                      <a:pt x="2812" y="2109"/>
                      <a:pt x="2812" y="2106"/>
                      <a:pt x="2812" y="2106"/>
                    </a:cubicBezTo>
                    <a:cubicBezTo>
                      <a:pt x="2780" y="2108"/>
                      <a:pt x="2780" y="2108"/>
                      <a:pt x="2780" y="2108"/>
                    </a:cubicBezTo>
                    <a:cubicBezTo>
                      <a:pt x="2780" y="2108"/>
                      <a:pt x="2780" y="2111"/>
                      <a:pt x="2780" y="2116"/>
                    </a:cubicBezTo>
                    <a:cubicBezTo>
                      <a:pt x="2781" y="2122"/>
                      <a:pt x="2781" y="2130"/>
                      <a:pt x="2781" y="2139"/>
                    </a:cubicBezTo>
                    <a:cubicBezTo>
                      <a:pt x="2782" y="2158"/>
                      <a:pt x="2782" y="2183"/>
                      <a:pt x="2781" y="2208"/>
                    </a:cubicBezTo>
                    <a:cubicBezTo>
                      <a:pt x="2780" y="2233"/>
                      <a:pt x="2778" y="2258"/>
                      <a:pt x="2776" y="2277"/>
                    </a:cubicBezTo>
                    <a:cubicBezTo>
                      <a:pt x="2775" y="2286"/>
                      <a:pt x="2774" y="2294"/>
                      <a:pt x="2773" y="2299"/>
                    </a:cubicBezTo>
                    <a:cubicBezTo>
                      <a:pt x="2773" y="2305"/>
                      <a:pt x="2772" y="2308"/>
                      <a:pt x="2772" y="2308"/>
                    </a:cubicBezTo>
                    <a:cubicBezTo>
                      <a:pt x="2805" y="2312"/>
                      <a:pt x="2805" y="2312"/>
                      <a:pt x="2805" y="2312"/>
                    </a:cubicBezTo>
                    <a:cubicBezTo>
                      <a:pt x="2805" y="2312"/>
                      <a:pt x="2805" y="2309"/>
                      <a:pt x="2806" y="2303"/>
                    </a:cubicBezTo>
                    <a:cubicBezTo>
                      <a:pt x="2807" y="2298"/>
                      <a:pt x="2808" y="2290"/>
                      <a:pt x="2809" y="2280"/>
                    </a:cubicBezTo>
                    <a:cubicBezTo>
                      <a:pt x="2811" y="2261"/>
                      <a:pt x="2813" y="2235"/>
                      <a:pt x="2813" y="2209"/>
                    </a:cubicBezTo>
                    <a:cubicBezTo>
                      <a:pt x="2814" y="2183"/>
                      <a:pt x="2814" y="2157"/>
                      <a:pt x="2813" y="2138"/>
                    </a:cubicBezTo>
                    <a:close/>
                    <a:moveTo>
                      <a:pt x="2722" y="2511"/>
                    </a:moveTo>
                    <a:cubicBezTo>
                      <a:pt x="2720" y="2516"/>
                      <a:pt x="2718" y="2523"/>
                      <a:pt x="2714" y="2532"/>
                    </a:cubicBezTo>
                    <a:cubicBezTo>
                      <a:pt x="2708" y="2550"/>
                      <a:pt x="2698" y="2573"/>
                      <a:pt x="2688" y="2596"/>
                    </a:cubicBezTo>
                    <a:cubicBezTo>
                      <a:pt x="2678" y="2619"/>
                      <a:pt x="2667" y="2642"/>
                      <a:pt x="2659" y="2658"/>
                    </a:cubicBezTo>
                    <a:cubicBezTo>
                      <a:pt x="2650" y="2675"/>
                      <a:pt x="2644" y="2686"/>
                      <a:pt x="2644" y="2686"/>
                    </a:cubicBezTo>
                    <a:cubicBezTo>
                      <a:pt x="2675" y="2703"/>
                      <a:pt x="2675" y="2703"/>
                      <a:pt x="2675" y="2703"/>
                    </a:cubicBezTo>
                    <a:cubicBezTo>
                      <a:pt x="2675" y="2703"/>
                      <a:pt x="2681" y="2691"/>
                      <a:pt x="2689" y="2674"/>
                    </a:cubicBezTo>
                    <a:cubicBezTo>
                      <a:pt x="2698" y="2657"/>
                      <a:pt x="2709" y="2633"/>
                      <a:pt x="2720" y="2610"/>
                    </a:cubicBezTo>
                    <a:cubicBezTo>
                      <a:pt x="2730" y="2586"/>
                      <a:pt x="2739" y="2562"/>
                      <a:pt x="2746" y="2544"/>
                    </a:cubicBezTo>
                    <a:cubicBezTo>
                      <a:pt x="2749" y="2535"/>
                      <a:pt x="2752" y="2527"/>
                      <a:pt x="2754" y="2522"/>
                    </a:cubicBezTo>
                    <a:cubicBezTo>
                      <a:pt x="2756" y="2517"/>
                      <a:pt x="2757" y="2514"/>
                      <a:pt x="2757" y="2514"/>
                    </a:cubicBezTo>
                    <a:cubicBezTo>
                      <a:pt x="2725" y="2502"/>
                      <a:pt x="2725" y="2502"/>
                      <a:pt x="2725" y="2502"/>
                    </a:cubicBezTo>
                    <a:cubicBezTo>
                      <a:pt x="2725" y="2502"/>
                      <a:pt x="2724" y="2505"/>
                      <a:pt x="2722" y="2511"/>
                    </a:cubicBezTo>
                    <a:close/>
                    <a:moveTo>
                      <a:pt x="2109" y="1323"/>
                    </a:moveTo>
                    <a:cubicBezTo>
                      <a:pt x="2097" y="1319"/>
                      <a:pt x="2084" y="1315"/>
                      <a:pt x="2073" y="1312"/>
                    </a:cubicBezTo>
                    <a:cubicBezTo>
                      <a:pt x="2067" y="1310"/>
                      <a:pt x="2062" y="1308"/>
                      <a:pt x="2056" y="1307"/>
                    </a:cubicBezTo>
                    <a:cubicBezTo>
                      <a:pt x="2051" y="1305"/>
                      <a:pt x="2046" y="1304"/>
                      <a:pt x="2041" y="1303"/>
                    </a:cubicBezTo>
                    <a:cubicBezTo>
                      <a:pt x="2023" y="1297"/>
                      <a:pt x="2011" y="1294"/>
                      <a:pt x="2011" y="1294"/>
                    </a:cubicBezTo>
                    <a:cubicBezTo>
                      <a:pt x="2004" y="1319"/>
                      <a:pt x="2004" y="1319"/>
                      <a:pt x="2004" y="1319"/>
                    </a:cubicBezTo>
                    <a:cubicBezTo>
                      <a:pt x="2004" y="1319"/>
                      <a:pt x="2016" y="1323"/>
                      <a:pt x="2034" y="1328"/>
                    </a:cubicBezTo>
                    <a:cubicBezTo>
                      <a:pt x="2039" y="1329"/>
                      <a:pt x="2044" y="1331"/>
                      <a:pt x="2049" y="1332"/>
                    </a:cubicBezTo>
                    <a:cubicBezTo>
                      <a:pt x="2054" y="1334"/>
                      <a:pt x="2060" y="1335"/>
                      <a:pt x="2065" y="1337"/>
                    </a:cubicBezTo>
                    <a:cubicBezTo>
                      <a:pt x="2077" y="1341"/>
                      <a:pt x="2089" y="1345"/>
                      <a:pt x="2101" y="1348"/>
                    </a:cubicBezTo>
                    <a:cubicBezTo>
                      <a:pt x="2125" y="1356"/>
                      <a:pt x="2149" y="1364"/>
                      <a:pt x="2167" y="1370"/>
                    </a:cubicBezTo>
                    <a:cubicBezTo>
                      <a:pt x="2185" y="1377"/>
                      <a:pt x="2197" y="1381"/>
                      <a:pt x="2197" y="1381"/>
                    </a:cubicBezTo>
                    <a:cubicBezTo>
                      <a:pt x="2206" y="1355"/>
                      <a:pt x="2206" y="1355"/>
                      <a:pt x="2206" y="1355"/>
                    </a:cubicBezTo>
                    <a:cubicBezTo>
                      <a:pt x="2206" y="1355"/>
                      <a:pt x="2194" y="1351"/>
                      <a:pt x="2176" y="1345"/>
                    </a:cubicBezTo>
                    <a:cubicBezTo>
                      <a:pt x="2158" y="1338"/>
                      <a:pt x="2133" y="1331"/>
                      <a:pt x="2109" y="1323"/>
                    </a:cubicBezTo>
                    <a:close/>
                    <a:moveTo>
                      <a:pt x="2542" y="1529"/>
                    </a:moveTo>
                    <a:cubicBezTo>
                      <a:pt x="2527" y="1517"/>
                      <a:pt x="2506" y="1502"/>
                      <a:pt x="2485" y="1488"/>
                    </a:cubicBezTo>
                    <a:cubicBezTo>
                      <a:pt x="2463" y="1473"/>
                      <a:pt x="2441" y="1460"/>
                      <a:pt x="2424" y="1451"/>
                    </a:cubicBezTo>
                    <a:cubicBezTo>
                      <a:pt x="2415" y="1446"/>
                      <a:pt x="2408" y="1442"/>
                      <a:pt x="2403" y="1440"/>
                    </a:cubicBezTo>
                    <a:cubicBezTo>
                      <a:pt x="2398" y="1437"/>
                      <a:pt x="2395" y="1436"/>
                      <a:pt x="2395" y="1436"/>
                    </a:cubicBezTo>
                    <a:cubicBezTo>
                      <a:pt x="2382" y="1460"/>
                      <a:pt x="2382" y="1460"/>
                      <a:pt x="2382" y="1460"/>
                    </a:cubicBezTo>
                    <a:cubicBezTo>
                      <a:pt x="2382" y="1460"/>
                      <a:pt x="2385" y="1462"/>
                      <a:pt x="2390" y="1464"/>
                    </a:cubicBezTo>
                    <a:cubicBezTo>
                      <a:pt x="2395" y="1467"/>
                      <a:pt x="2402" y="1471"/>
                      <a:pt x="2410" y="1475"/>
                    </a:cubicBezTo>
                    <a:cubicBezTo>
                      <a:pt x="2426" y="1485"/>
                      <a:pt x="2448" y="1497"/>
                      <a:pt x="2469" y="1511"/>
                    </a:cubicBezTo>
                    <a:cubicBezTo>
                      <a:pt x="2490" y="1525"/>
                      <a:pt x="2510" y="1540"/>
                      <a:pt x="2524" y="1552"/>
                    </a:cubicBezTo>
                    <a:cubicBezTo>
                      <a:pt x="2532" y="1558"/>
                      <a:pt x="2538" y="1563"/>
                      <a:pt x="2542" y="1566"/>
                    </a:cubicBezTo>
                    <a:cubicBezTo>
                      <a:pt x="2546" y="1570"/>
                      <a:pt x="2548" y="1572"/>
                      <a:pt x="2548" y="1572"/>
                    </a:cubicBezTo>
                    <a:cubicBezTo>
                      <a:pt x="2567" y="1550"/>
                      <a:pt x="2567" y="1550"/>
                      <a:pt x="2567" y="1550"/>
                    </a:cubicBezTo>
                    <a:cubicBezTo>
                      <a:pt x="2567" y="1550"/>
                      <a:pt x="2565" y="1548"/>
                      <a:pt x="2561" y="1544"/>
                    </a:cubicBezTo>
                    <a:cubicBezTo>
                      <a:pt x="2556" y="1541"/>
                      <a:pt x="2550" y="1535"/>
                      <a:pt x="2542" y="1529"/>
                    </a:cubicBezTo>
                    <a:close/>
                    <a:moveTo>
                      <a:pt x="1080" y="462"/>
                    </a:moveTo>
                    <a:cubicBezTo>
                      <a:pt x="1037" y="486"/>
                      <a:pt x="992" y="505"/>
                      <a:pt x="947" y="522"/>
                    </a:cubicBezTo>
                    <a:cubicBezTo>
                      <a:pt x="945" y="523"/>
                      <a:pt x="943" y="524"/>
                      <a:pt x="941" y="525"/>
                    </a:cubicBezTo>
                    <a:cubicBezTo>
                      <a:pt x="944" y="529"/>
                      <a:pt x="947" y="534"/>
                      <a:pt x="950" y="539"/>
                    </a:cubicBezTo>
                    <a:cubicBezTo>
                      <a:pt x="951" y="539"/>
                      <a:pt x="952" y="539"/>
                      <a:pt x="953" y="538"/>
                    </a:cubicBezTo>
                    <a:cubicBezTo>
                      <a:pt x="999" y="521"/>
                      <a:pt x="1045" y="501"/>
                      <a:pt x="1088" y="476"/>
                    </a:cubicBezTo>
                    <a:cubicBezTo>
                      <a:pt x="1092" y="474"/>
                      <a:pt x="1096" y="472"/>
                      <a:pt x="1100" y="470"/>
                    </a:cubicBezTo>
                    <a:cubicBezTo>
                      <a:pt x="1094" y="467"/>
                      <a:pt x="1089" y="464"/>
                      <a:pt x="1083" y="460"/>
                    </a:cubicBezTo>
                    <a:cubicBezTo>
                      <a:pt x="1082" y="461"/>
                      <a:pt x="1081" y="461"/>
                      <a:pt x="1080" y="462"/>
                    </a:cubicBezTo>
                    <a:close/>
                    <a:moveTo>
                      <a:pt x="1207" y="220"/>
                    </a:moveTo>
                    <a:cubicBezTo>
                      <a:pt x="1213" y="220"/>
                      <a:pt x="1219" y="219"/>
                      <a:pt x="1225" y="219"/>
                    </a:cubicBezTo>
                    <a:cubicBezTo>
                      <a:pt x="1214" y="201"/>
                      <a:pt x="1199" y="187"/>
                      <a:pt x="1183" y="175"/>
                    </a:cubicBezTo>
                    <a:cubicBezTo>
                      <a:pt x="1163" y="159"/>
                      <a:pt x="1141" y="146"/>
                      <a:pt x="1118" y="135"/>
                    </a:cubicBezTo>
                    <a:cubicBezTo>
                      <a:pt x="1105" y="129"/>
                      <a:pt x="1092" y="123"/>
                      <a:pt x="1079" y="118"/>
                    </a:cubicBezTo>
                    <a:cubicBezTo>
                      <a:pt x="1079" y="123"/>
                      <a:pt x="1078" y="129"/>
                      <a:pt x="1077" y="134"/>
                    </a:cubicBezTo>
                    <a:cubicBezTo>
                      <a:pt x="1089" y="139"/>
                      <a:pt x="1100" y="144"/>
                      <a:pt x="1111" y="149"/>
                    </a:cubicBezTo>
                    <a:cubicBezTo>
                      <a:pt x="1133" y="160"/>
                      <a:pt x="1154" y="172"/>
                      <a:pt x="1174" y="187"/>
                    </a:cubicBezTo>
                    <a:cubicBezTo>
                      <a:pt x="1186" y="197"/>
                      <a:pt x="1197" y="208"/>
                      <a:pt x="1207" y="220"/>
                    </a:cubicBezTo>
                    <a:close/>
                    <a:moveTo>
                      <a:pt x="1200" y="1210"/>
                    </a:moveTo>
                    <a:cubicBezTo>
                      <a:pt x="1403" y="1224"/>
                      <a:pt x="1403" y="1224"/>
                      <a:pt x="1403" y="1224"/>
                    </a:cubicBezTo>
                    <a:cubicBezTo>
                      <a:pt x="1405" y="1201"/>
                      <a:pt x="1405" y="1201"/>
                      <a:pt x="1405" y="1201"/>
                    </a:cubicBezTo>
                    <a:cubicBezTo>
                      <a:pt x="1201" y="1187"/>
                      <a:pt x="1201" y="1187"/>
                      <a:pt x="1201" y="1187"/>
                    </a:cubicBezTo>
                    <a:lnTo>
                      <a:pt x="1200" y="1210"/>
                    </a:lnTo>
                    <a:close/>
                    <a:moveTo>
                      <a:pt x="1231" y="351"/>
                    </a:moveTo>
                    <a:cubicBezTo>
                      <a:pt x="1236" y="339"/>
                      <a:pt x="1241" y="327"/>
                      <a:pt x="1244" y="314"/>
                    </a:cubicBezTo>
                    <a:cubicBezTo>
                      <a:pt x="1244" y="311"/>
                      <a:pt x="1245" y="309"/>
                      <a:pt x="1245" y="306"/>
                    </a:cubicBezTo>
                    <a:cubicBezTo>
                      <a:pt x="1244" y="306"/>
                      <a:pt x="1244" y="306"/>
                      <a:pt x="1243" y="306"/>
                    </a:cubicBezTo>
                    <a:cubicBezTo>
                      <a:pt x="1238" y="306"/>
                      <a:pt x="1233" y="306"/>
                      <a:pt x="1229" y="306"/>
                    </a:cubicBezTo>
                    <a:cubicBezTo>
                      <a:pt x="1228" y="307"/>
                      <a:pt x="1228" y="309"/>
                      <a:pt x="1228" y="310"/>
                    </a:cubicBezTo>
                    <a:cubicBezTo>
                      <a:pt x="1225" y="322"/>
                      <a:pt x="1221" y="333"/>
                      <a:pt x="1216" y="344"/>
                    </a:cubicBezTo>
                    <a:cubicBezTo>
                      <a:pt x="1211" y="355"/>
                      <a:pt x="1204" y="365"/>
                      <a:pt x="1197" y="374"/>
                    </a:cubicBezTo>
                    <a:cubicBezTo>
                      <a:pt x="1182" y="393"/>
                      <a:pt x="1164" y="409"/>
                      <a:pt x="1144" y="422"/>
                    </a:cubicBezTo>
                    <a:cubicBezTo>
                      <a:pt x="1150" y="425"/>
                      <a:pt x="1155" y="427"/>
                      <a:pt x="1161" y="429"/>
                    </a:cubicBezTo>
                    <a:cubicBezTo>
                      <a:pt x="1162" y="429"/>
                      <a:pt x="1162" y="429"/>
                      <a:pt x="1163" y="429"/>
                    </a:cubicBezTo>
                    <a:cubicBezTo>
                      <a:pt x="1180" y="416"/>
                      <a:pt x="1196" y="402"/>
                      <a:pt x="1210" y="385"/>
                    </a:cubicBezTo>
                    <a:cubicBezTo>
                      <a:pt x="1218" y="374"/>
                      <a:pt x="1225" y="363"/>
                      <a:pt x="1231" y="351"/>
                    </a:cubicBezTo>
                    <a:close/>
                    <a:moveTo>
                      <a:pt x="1710" y="1233"/>
                    </a:moveTo>
                    <a:cubicBezTo>
                      <a:pt x="1684" y="1229"/>
                      <a:pt x="1659" y="1226"/>
                      <a:pt x="1640" y="1224"/>
                    </a:cubicBezTo>
                    <a:cubicBezTo>
                      <a:pt x="1621" y="1221"/>
                      <a:pt x="1608" y="1220"/>
                      <a:pt x="1608" y="1220"/>
                    </a:cubicBezTo>
                    <a:cubicBezTo>
                      <a:pt x="1605" y="1244"/>
                      <a:pt x="1605" y="1244"/>
                      <a:pt x="1605" y="1244"/>
                    </a:cubicBezTo>
                    <a:cubicBezTo>
                      <a:pt x="1605" y="1244"/>
                      <a:pt x="1618" y="1246"/>
                      <a:pt x="1637" y="1248"/>
                    </a:cubicBezTo>
                    <a:cubicBezTo>
                      <a:pt x="1656" y="1250"/>
                      <a:pt x="1681" y="1254"/>
                      <a:pt x="1706" y="1258"/>
                    </a:cubicBezTo>
                    <a:cubicBezTo>
                      <a:pt x="1731" y="1261"/>
                      <a:pt x="1756" y="1265"/>
                      <a:pt x="1775" y="1269"/>
                    </a:cubicBezTo>
                    <a:cubicBezTo>
                      <a:pt x="1794" y="1272"/>
                      <a:pt x="1806" y="1274"/>
                      <a:pt x="1806" y="1274"/>
                    </a:cubicBezTo>
                    <a:cubicBezTo>
                      <a:pt x="1811" y="1249"/>
                      <a:pt x="1811" y="1249"/>
                      <a:pt x="1811" y="1249"/>
                    </a:cubicBezTo>
                    <a:cubicBezTo>
                      <a:pt x="1811" y="1249"/>
                      <a:pt x="1798" y="1247"/>
                      <a:pt x="1779" y="1244"/>
                    </a:cubicBezTo>
                    <a:cubicBezTo>
                      <a:pt x="1760" y="1241"/>
                      <a:pt x="1735" y="1237"/>
                      <a:pt x="1710" y="123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27FE0EB-F365-71D3-4062-12714D347CC4}"/>
                </a:ext>
              </a:extLst>
            </p:cNvPr>
            <p:cNvGrpSpPr/>
            <p:nvPr/>
          </p:nvGrpSpPr>
          <p:grpSpPr>
            <a:xfrm>
              <a:off x="2644765" y="1078971"/>
              <a:ext cx="467372" cy="661071"/>
              <a:chOff x="2271450" y="1614361"/>
              <a:chExt cx="450783" cy="637605"/>
            </a:xfrm>
          </p:grpSpPr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FCD90DC2-A632-BD26-1D15-3AA56501C9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5066" y="1614361"/>
                <a:ext cx="447167" cy="637605"/>
              </a:xfrm>
              <a:custGeom>
                <a:avLst/>
                <a:gdLst>
                  <a:gd name="T0" fmla="*/ 114 w 227"/>
                  <a:gd name="T1" fmla="*/ 0 h 324"/>
                  <a:gd name="T2" fmla="*/ 0 w 227"/>
                  <a:gd name="T3" fmla="*/ 114 h 324"/>
                  <a:gd name="T4" fmla="*/ 114 w 227"/>
                  <a:gd name="T5" fmla="*/ 324 h 324"/>
                  <a:gd name="T6" fmla="*/ 227 w 227"/>
                  <a:gd name="T7" fmla="*/ 114 h 324"/>
                  <a:gd name="T8" fmla="*/ 114 w 227"/>
                  <a:gd name="T9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7" h="324">
                    <a:moveTo>
                      <a:pt x="114" y="0"/>
                    </a:moveTo>
                    <a:cubicBezTo>
                      <a:pt x="51" y="0"/>
                      <a:pt x="0" y="51"/>
                      <a:pt x="0" y="114"/>
                    </a:cubicBezTo>
                    <a:cubicBezTo>
                      <a:pt x="0" y="192"/>
                      <a:pt x="114" y="324"/>
                      <a:pt x="114" y="324"/>
                    </a:cubicBezTo>
                    <a:cubicBezTo>
                      <a:pt x="114" y="324"/>
                      <a:pt x="227" y="192"/>
                      <a:pt x="227" y="114"/>
                    </a:cubicBezTo>
                    <a:cubicBezTo>
                      <a:pt x="227" y="51"/>
                      <a:pt x="176" y="0"/>
                      <a:pt x="1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B21E243F-C21D-E00D-1AF5-8F1BA171EB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1450" y="1620388"/>
                <a:ext cx="449578" cy="447167"/>
              </a:xfrm>
              <a:custGeom>
                <a:avLst/>
                <a:gdLst>
                  <a:gd name="T0" fmla="*/ 191 w 228"/>
                  <a:gd name="T1" fmla="*/ 72 h 227"/>
                  <a:gd name="T2" fmla="*/ 72 w 228"/>
                  <a:gd name="T3" fmla="*/ 188 h 227"/>
                  <a:gd name="T4" fmla="*/ 40 w 228"/>
                  <a:gd name="T5" fmla="*/ 156 h 227"/>
                  <a:gd name="T6" fmla="*/ 156 w 228"/>
                  <a:gd name="T7" fmla="*/ 37 h 227"/>
                  <a:gd name="T8" fmla="*/ 191 w 228"/>
                  <a:gd name="T9" fmla="*/ 72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227">
                    <a:moveTo>
                      <a:pt x="191" y="72"/>
                    </a:moveTo>
                    <a:cubicBezTo>
                      <a:pt x="228" y="150"/>
                      <a:pt x="150" y="227"/>
                      <a:pt x="72" y="188"/>
                    </a:cubicBezTo>
                    <a:cubicBezTo>
                      <a:pt x="58" y="181"/>
                      <a:pt x="47" y="170"/>
                      <a:pt x="40" y="156"/>
                    </a:cubicBezTo>
                    <a:cubicBezTo>
                      <a:pt x="0" y="77"/>
                      <a:pt x="77" y="0"/>
                      <a:pt x="156" y="37"/>
                    </a:cubicBezTo>
                    <a:cubicBezTo>
                      <a:pt x="171" y="44"/>
                      <a:pt x="184" y="56"/>
                      <a:pt x="191" y="7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296" tIns="41148" rIns="82296" bIns="41148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26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Georgia" panose="02040502050405020303" pitchFamily="18" charset="0"/>
                  </a:rPr>
                  <a:t>1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7EAACE1-3145-2A35-EFE3-0BD0EB48CDFB}"/>
                </a:ext>
              </a:extLst>
            </p:cNvPr>
            <p:cNvGrpSpPr/>
            <p:nvPr/>
          </p:nvGrpSpPr>
          <p:grpSpPr>
            <a:xfrm>
              <a:off x="866499" y="2267399"/>
              <a:ext cx="616083" cy="869764"/>
              <a:chOff x="556304" y="2760604"/>
              <a:chExt cx="594215" cy="838891"/>
            </a:xfrm>
          </p:grpSpPr>
          <p:sp>
            <p:nvSpPr>
              <p:cNvPr id="27" name="Freeform 11">
                <a:extLst>
                  <a:ext uri="{FF2B5EF4-FFF2-40B4-BE49-F238E27FC236}">
                    <a16:creationId xmlns:a16="http://schemas.microsoft.com/office/drawing/2014/main" id="{31C8FA45-8507-57DF-BB13-6CD078DFC8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9920" y="2760604"/>
                <a:ext cx="590599" cy="838891"/>
              </a:xfrm>
              <a:custGeom>
                <a:avLst/>
                <a:gdLst>
                  <a:gd name="T0" fmla="*/ 150 w 300"/>
                  <a:gd name="T1" fmla="*/ 0 h 426"/>
                  <a:gd name="T2" fmla="*/ 0 w 300"/>
                  <a:gd name="T3" fmla="*/ 149 h 426"/>
                  <a:gd name="T4" fmla="*/ 150 w 300"/>
                  <a:gd name="T5" fmla="*/ 426 h 426"/>
                  <a:gd name="T6" fmla="*/ 300 w 300"/>
                  <a:gd name="T7" fmla="*/ 149 h 426"/>
                  <a:gd name="T8" fmla="*/ 150 w 300"/>
                  <a:gd name="T9" fmla="*/ 0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0" h="426">
                    <a:moveTo>
                      <a:pt x="150" y="0"/>
                    </a:moveTo>
                    <a:cubicBezTo>
                      <a:pt x="67" y="0"/>
                      <a:pt x="0" y="67"/>
                      <a:pt x="0" y="149"/>
                    </a:cubicBezTo>
                    <a:cubicBezTo>
                      <a:pt x="0" y="253"/>
                      <a:pt x="150" y="426"/>
                      <a:pt x="150" y="426"/>
                    </a:cubicBezTo>
                    <a:cubicBezTo>
                      <a:pt x="150" y="426"/>
                      <a:pt x="300" y="253"/>
                      <a:pt x="300" y="149"/>
                    </a:cubicBezTo>
                    <a:cubicBezTo>
                      <a:pt x="300" y="67"/>
                      <a:pt x="233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  <p:sp>
            <p:nvSpPr>
              <p:cNvPr id="28" name="Freeform 12">
                <a:extLst>
                  <a:ext uri="{FF2B5EF4-FFF2-40B4-BE49-F238E27FC236}">
                    <a16:creationId xmlns:a16="http://schemas.microsoft.com/office/drawing/2014/main" id="{75FC9FFA-97A9-02B0-73DC-7474225CF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04" y="2766631"/>
                <a:ext cx="590599" cy="590599"/>
              </a:xfrm>
              <a:custGeom>
                <a:avLst/>
                <a:gdLst>
                  <a:gd name="T0" fmla="*/ 251 w 300"/>
                  <a:gd name="T1" fmla="*/ 96 h 300"/>
                  <a:gd name="T2" fmla="*/ 94 w 300"/>
                  <a:gd name="T3" fmla="*/ 248 h 300"/>
                  <a:gd name="T4" fmla="*/ 52 w 300"/>
                  <a:gd name="T5" fmla="*/ 206 h 300"/>
                  <a:gd name="T6" fmla="*/ 205 w 300"/>
                  <a:gd name="T7" fmla="*/ 49 h 300"/>
                  <a:gd name="T8" fmla="*/ 251 w 300"/>
                  <a:gd name="T9" fmla="*/ 9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0" h="300">
                    <a:moveTo>
                      <a:pt x="251" y="96"/>
                    </a:moveTo>
                    <a:cubicBezTo>
                      <a:pt x="300" y="199"/>
                      <a:pt x="197" y="300"/>
                      <a:pt x="94" y="248"/>
                    </a:cubicBezTo>
                    <a:cubicBezTo>
                      <a:pt x="76" y="239"/>
                      <a:pt x="61" y="224"/>
                      <a:pt x="52" y="206"/>
                    </a:cubicBezTo>
                    <a:cubicBezTo>
                      <a:pt x="0" y="103"/>
                      <a:pt x="101" y="0"/>
                      <a:pt x="205" y="49"/>
                    </a:cubicBezTo>
                    <a:cubicBezTo>
                      <a:pt x="225" y="59"/>
                      <a:pt x="241" y="75"/>
                      <a:pt x="251" y="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296" tIns="41148" rIns="82296" bIns="41148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264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Georgia" panose="02040502050405020303" pitchFamily="18" charset="0"/>
                  </a:rPr>
                  <a:t>2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582CCD6-6775-7A25-8E9B-869012AA240A}"/>
                </a:ext>
              </a:extLst>
            </p:cNvPr>
            <p:cNvGrpSpPr/>
            <p:nvPr/>
          </p:nvGrpSpPr>
          <p:grpSpPr>
            <a:xfrm>
              <a:off x="3268511" y="2307247"/>
              <a:ext cx="752297" cy="1063462"/>
              <a:chOff x="2873055" y="2799038"/>
              <a:chExt cx="725593" cy="1025713"/>
            </a:xfrm>
          </p:grpSpPr>
          <p:sp>
            <p:nvSpPr>
              <p:cNvPr id="25" name="Freeform 13">
                <a:extLst>
                  <a:ext uri="{FF2B5EF4-FFF2-40B4-BE49-F238E27FC236}">
                    <a16:creationId xmlns:a16="http://schemas.microsoft.com/office/drawing/2014/main" id="{51F603E9-D4CE-B7BB-CE86-4E4ECC7ABA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6671" y="2799038"/>
                <a:ext cx="721977" cy="1025713"/>
              </a:xfrm>
              <a:custGeom>
                <a:avLst/>
                <a:gdLst>
                  <a:gd name="T0" fmla="*/ 183 w 366"/>
                  <a:gd name="T1" fmla="*/ 0 h 521"/>
                  <a:gd name="T2" fmla="*/ 0 w 366"/>
                  <a:gd name="T3" fmla="*/ 182 h 521"/>
                  <a:gd name="T4" fmla="*/ 183 w 366"/>
                  <a:gd name="T5" fmla="*/ 521 h 521"/>
                  <a:gd name="T6" fmla="*/ 366 w 366"/>
                  <a:gd name="T7" fmla="*/ 182 h 521"/>
                  <a:gd name="T8" fmla="*/ 183 w 366"/>
                  <a:gd name="T9" fmla="*/ 0 h 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6" h="521">
                    <a:moveTo>
                      <a:pt x="183" y="0"/>
                    </a:moveTo>
                    <a:cubicBezTo>
                      <a:pt x="82" y="0"/>
                      <a:pt x="0" y="82"/>
                      <a:pt x="0" y="182"/>
                    </a:cubicBezTo>
                    <a:cubicBezTo>
                      <a:pt x="0" y="309"/>
                      <a:pt x="183" y="521"/>
                      <a:pt x="183" y="521"/>
                    </a:cubicBezTo>
                    <a:cubicBezTo>
                      <a:pt x="183" y="521"/>
                      <a:pt x="366" y="309"/>
                      <a:pt x="366" y="182"/>
                    </a:cubicBezTo>
                    <a:cubicBezTo>
                      <a:pt x="366" y="82"/>
                      <a:pt x="284" y="0"/>
                      <a:pt x="1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  <p:sp>
            <p:nvSpPr>
              <p:cNvPr id="26" name="Freeform 14">
                <a:extLst>
                  <a:ext uri="{FF2B5EF4-FFF2-40B4-BE49-F238E27FC236}">
                    <a16:creationId xmlns:a16="http://schemas.microsoft.com/office/drawing/2014/main" id="{1480EF2F-19E7-A541-D7B8-CD30A2FD3F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3055" y="2807475"/>
                <a:ext cx="720771" cy="720771"/>
              </a:xfrm>
              <a:custGeom>
                <a:avLst/>
                <a:gdLst>
                  <a:gd name="T0" fmla="*/ 306 w 366"/>
                  <a:gd name="T1" fmla="*/ 116 h 366"/>
                  <a:gd name="T2" fmla="*/ 114 w 366"/>
                  <a:gd name="T3" fmla="*/ 303 h 366"/>
                  <a:gd name="T4" fmla="*/ 63 w 366"/>
                  <a:gd name="T5" fmla="*/ 252 h 366"/>
                  <a:gd name="T6" fmla="*/ 249 w 366"/>
                  <a:gd name="T7" fmla="*/ 60 h 366"/>
                  <a:gd name="T8" fmla="*/ 306 w 366"/>
                  <a:gd name="T9" fmla="*/ 116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6" h="366">
                    <a:moveTo>
                      <a:pt x="306" y="116"/>
                    </a:moveTo>
                    <a:cubicBezTo>
                      <a:pt x="366" y="243"/>
                      <a:pt x="241" y="366"/>
                      <a:pt x="114" y="303"/>
                    </a:cubicBezTo>
                    <a:cubicBezTo>
                      <a:pt x="92" y="292"/>
                      <a:pt x="74" y="274"/>
                      <a:pt x="63" y="252"/>
                    </a:cubicBezTo>
                    <a:cubicBezTo>
                      <a:pt x="0" y="125"/>
                      <a:pt x="123" y="0"/>
                      <a:pt x="249" y="60"/>
                    </a:cubicBezTo>
                    <a:cubicBezTo>
                      <a:pt x="274" y="71"/>
                      <a:pt x="294" y="91"/>
                      <a:pt x="306" y="1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296" tIns="41148" rIns="82296" bIns="41148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16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Georgia" panose="02040502050405020303" pitchFamily="18" charset="0"/>
                  </a:rPr>
                  <a:t>3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B322073-7DC5-44C4-F2C6-51186E33728E}"/>
                </a:ext>
              </a:extLst>
            </p:cNvPr>
            <p:cNvGrpSpPr/>
            <p:nvPr/>
          </p:nvGrpSpPr>
          <p:grpSpPr>
            <a:xfrm>
              <a:off x="4456148" y="3561949"/>
              <a:ext cx="947242" cy="1339637"/>
              <a:chOff x="4018536" y="4009204"/>
              <a:chExt cx="913619" cy="1292085"/>
            </a:xfrm>
          </p:grpSpPr>
          <p:sp>
            <p:nvSpPr>
              <p:cNvPr id="23" name="Freeform 15">
                <a:extLst>
                  <a:ext uri="{FF2B5EF4-FFF2-40B4-BE49-F238E27FC236}">
                    <a16:creationId xmlns:a16="http://schemas.microsoft.com/office/drawing/2014/main" id="{6AA1C30C-350F-30E2-9FA6-8C0486B1B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4562" y="4009204"/>
                <a:ext cx="907593" cy="1292085"/>
              </a:xfrm>
              <a:custGeom>
                <a:avLst/>
                <a:gdLst>
                  <a:gd name="T0" fmla="*/ 231 w 461"/>
                  <a:gd name="T1" fmla="*/ 0 h 656"/>
                  <a:gd name="T2" fmla="*/ 0 w 461"/>
                  <a:gd name="T3" fmla="*/ 230 h 656"/>
                  <a:gd name="T4" fmla="*/ 231 w 461"/>
                  <a:gd name="T5" fmla="*/ 656 h 656"/>
                  <a:gd name="T6" fmla="*/ 461 w 461"/>
                  <a:gd name="T7" fmla="*/ 230 h 656"/>
                  <a:gd name="T8" fmla="*/ 231 w 461"/>
                  <a:gd name="T9" fmla="*/ 0 h 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1" h="656">
                    <a:moveTo>
                      <a:pt x="231" y="0"/>
                    </a:moveTo>
                    <a:cubicBezTo>
                      <a:pt x="103" y="0"/>
                      <a:pt x="0" y="103"/>
                      <a:pt x="0" y="230"/>
                    </a:cubicBezTo>
                    <a:cubicBezTo>
                      <a:pt x="0" y="390"/>
                      <a:pt x="231" y="656"/>
                      <a:pt x="231" y="656"/>
                    </a:cubicBezTo>
                    <a:cubicBezTo>
                      <a:pt x="231" y="656"/>
                      <a:pt x="461" y="390"/>
                      <a:pt x="461" y="230"/>
                    </a:cubicBezTo>
                    <a:cubicBezTo>
                      <a:pt x="461" y="103"/>
                      <a:pt x="358" y="0"/>
                      <a:pt x="2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  <p:sp>
            <p:nvSpPr>
              <p:cNvPr id="24" name="Freeform 16">
                <a:extLst>
                  <a:ext uri="{FF2B5EF4-FFF2-40B4-BE49-F238E27FC236}">
                    <a16:creationId xmlns:a16="http://schemas.microsoft.com/office/drawing/2014/main" id="{24768620-6D52-773F-39E0-97BF4F05C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18536" y="4018847"/>
                <a:ext cx="907593" cy="907593"/>
              </a:xfrm>
              <a:custGeom>
                <a:avLst/>
                <a:gdLst>
                  <a:gd name="T0" fmla="*/ 386 w 461"/>
                  <a:gd name="T1" fmla="*/ 147 h 461"/>
                  <a:gd name="T2" fmla="*/ 144 w 461"/>
                  <a:gd name="T3" fmla="*/ 382 h 461"/>
                  <a:gd name="T4" fmla="*/ 80 w 461"/>
                  <a:gd name="T5" fmla="*/ 317 h 461"/>
                  <a:gd name="T6" fmla="*/ 315 w 461"/>
                  <a:gd name="T7" fmla="*/ 75 h 461"/>
                  <a:gd name="T8" fmla="*/ 386 w 461"/>
                  <a:gd name="T9" fmla="*/ 147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1" h="461">
                    <a:moveTo>
                      <a:pt x="386" y="147"/>
                    </a:moveTo>
                    <a:cubicBezTo>
                      <a:pt x="461" y="306"/>
                      <a:pt x="304" y="461"/>
                      <a:pt x="144" y="382"/>
                    </a:cubicBezTo>
                    <a:cubicBezTo>
                      <a:pt x="116" y="368"/>
                      <a:pt x="94" y="345"/>
                      <a:pt x="80" y="317"/>
                    </a:cubicBezTo>
                    <a:cubicBezTo>
                      <a:pt x="0" y="158"/>
                      <a:pt x="155" y="0"/>
                      <a:pt x="315" y="75"/>
                    </a:cubicBezTo>
                    <a:cubicBezTo>
                      <a:pt x="346" y="90"/>
                      <a:pt x="371" y="115"/>
                      <a:pt x="386" y="1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296" tIns="41148" rIns="82296" bIns="41148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52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Georgia" panose="02040502050405020303" pitchFamily="18" charset="0"/>
                  </a:rPr>
                  <a:t>4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0AC22AE-EC67-980C-1BC7-FEB665D7A18A}"/>
                </a:ext>
              </a:extLst>
            </p:cNvPr>
            <p:cNvGrpSpPr/>
            <p:nvPr/>
          </p:nvGrpSpPr>
          <p:grpSpPr>
            <a:xfrm>
              <a:off x="6221077" y="4634326"/>
              <a:ext cx="1073019" cy="1517514"/>
              <a:chOff x="5720819" y="5043516"/>
              <a:chExt cx="1034930" cy="1463649"/>
            </a:xfrm>
          </p:grpSpPr>
          <p:sp>
            <p:nvSpPr>
              <p:cNvPr id="21" name="Freeform 15">
                <a:extLst>
                  <a:ext uri="{FF2B5EF4-FFF2-40B4-BE49-F238E27FC236}">
                    <a16:creationId xmlns:a16="http://schemas.microsoft.com/office/drawing/2014/main" id="{CFD1E71F-932B-F7E0-40DA-95879A6F1E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7645" y="5043516"/>
                <a:ext cx="1028104" cy="1463649"/>
              </a:xfrm>
              <a:custGeom>
                <a:avLst/>
                <a:gdLst>
                  <a:gd name="T0" fmla="*/ 231 w 461"/>
                  <a:gd name="T1" fmla="*/ 0 h 656"/>
                  <a:gd name="T2" fmla="*/ 0 w 461"/>
                  <a:gd name="T3" fmla="*/ 230 h 656"/>
                  <a:gd name="T4" fmla="*/ 231 w 461"/>
                  <a:gd name="T5" fmla="*/ 656 h 656"/>
                  <a:gd name="T6" fmla="*/ 461 w 461"/>
                  <a:gd name="T7" fmla="*/ 230 h 656"/>
                  <a:gd name="T8" fmla="*/ 231 w 461"/>
                  <a:gd name="T9" fmla="*/ 0 h 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1" h="656">
                    <a:moveTo>
                      <a:pt x="231" y="0"/>
                    </a:moveTo>
                    <a:cubicBezTo>
                      <a:pt x="103" y="0"/>
                      <a:pt x="0" y="103"/>
                      <a:pt x="0" y="230"/>
                    </a:cubicBezTo>
                    <a:cubicBezTo>
                      <a:pt x="0" y="390"/>
                      <a:pt x="231" y="656"/>
                      <a:pt x="231" y="656"/>
                    </a:cubicBezTo>
                    <a:cubicBezTo>
                      <a:pt x="231" y="656"/>
                      <a:pt x="461" y="390"/>
                      <a:pt x="461" y="230"/>
                    </a:cubicBezTo>
                    <a:cubicBezTo>
                      <a:pt x="461" y="103"/>
                      <a:pt x="358" y="0"/>
                      <a:pt x="2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  <p:sp>
            <p:nvSpPr>
              <p:cNvPr id="22" name="Freeform 16">
                <a:extLst>
                  <a:ext uri="{FF2B5EF4-FFF2-40B4-BE49-F238E27FC236}">
                    <a16:creationId xmlns:a16="http://schemas.microsoft.com/office/drawing/2014/main" id="{92C1AC10-BDB7-FDFA-37D6-D68A53D79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0819" y="5054439"/>
                <a:ext cx="1028104" cy="1028104"/>
              </a:xfrm>
              <a:custGeom>
                <a:avLst/>
                <a:gdLst>
                  <a:gd name="T0" fmla="*/ 386 w 461"/>
                  <a:gd name="T1" fmla="*/ 147 h 461"/>
                  <a:gd name="T2" fmla="*/ 144 w 461"/>
                  <a:gd name="T3" fmla="*/ 382 h 461"/>
                  <a:gd name="T4" fmla="*/ 80 w 461"/>
                  <a:gd name="T5" fmla="*/ 317 h 461"/>
                  <a:gd name="T6" fmla="*/ 315 w 461"/>
                  <a:gd name="T7" fmla="*/ 75 h 461"/>
                  <a:gd name="T8" fmla="*/ 386 w 461"/>
                  <a:gd name="T9" fmla="*/ 147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1" h="461">
                    <a:moveTo>
                      <a:pt x="386" y="147"/>
                    </a:moveTo>
                    <a:cubicBezTo>
                      <a:pt x="461" y="306"/>
                      <a:pt x="304" y="461"/>
                      <a:pt x="144" y="382"/>
                    </a:cubicBezTo>
                    <a:cubicBezTo>
                      <a:pt x="116" y="368"/>
                      <a:pt x="94" y="345"/>
                      <a:pt x="80" y="317"/>
                    </a:cubicBezTo>
                    <a:cubicBezTo>
                      <a:pt x="0" y="158"/>
                      <a:pt x="155" y="0"/>
                      <a:pt x="315" y="75"/>
                    </a:cubicBezTo>
                    <a:cubicBezTo>
                      <a:pt x="346" y="90"/>
                      <a:pt x="371" y="115"/>
                      <a:pt x="386" y="1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296" tIns="41148" rIns="82296" bIns="41148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288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Georgia" panose="02040502050405020303" pitchFamily="18" charset="0"/>
                  </a:rPr>
                  <a:t>5</a:t>
                </a:r>
              </a:p>
            </p:txBody>
          </p:sp>
        </p:grpSp>
      </p:grpSp>
      <p:pic>
        <p:nvPicPr>
          <p:cNvPr id="1028" name="Picture 4" descr="Page 4 | Car Silhouette Front PNGs for Free Download">
            <a:extLst>
              <a:ext uri="{FF2B5EF4-FFF2-40B4-BE49-F238E27FC236}">
                <a16:creationId xmlns:a16="http://schemas.microsoft.com/office/drawing/2014/main" id="{3F630460-5BFB-5079-8B75-8A62D3976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64617">
            <a:off x="9113520" y="6423059"/>
            <a:ext cx="1562062" cy="124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n Standing and Looking at Smartphone | Tech Pic">
            <a:extLst>
              <a:ext uri="{FF2B5EF4-FFF2-40B4-BE49-F238E27FC236}">
                <a16:creationId xmlns:a16="http://schemas.microsoft.com/office/drawing/2014/main" id="{90D58062-2A21-A388-B5A1-73823F98A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879" y="760333"/>
            <a:ext cx="1273565" cy="1273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FBF1930-4D1F-AD84-501E-29500937C474}"/>
              </a:ext>
            </a:extLst>
          </p:cNvPr>
          <p:cNvSpPr txBox="1"/>
          <p:nvPr/>
        </p:nvSpPr>
        <p:spPr>
          <a:xfrm>
            <a:off x="8672608" y="729295"/>
            <a:ext cx="3323080" cy="646331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accent6">
                    <a:lumMod val="40000"/>
                    <a:lumOff val="60000"/>
                  </a:schemeClr>
                </a:solidFill>
                <a:latin typeface="DM Sans Semi Bold" panose="020B0604020202020204" charset="0"/>
              </a:rPr>
              <a:t>Ensures a trusted campus-only community</a:t>
            </a:r>
            <a:endParaRPr lang="en-MU" i="1" dirty="0">
              <a:solidFill>
                <a:schemeClr val="accent6">
                  <a:lumMod val="40000"/>
                  <a:lumOff val="60000"/>
                </a:schemeClr>
              </a:solidFill>
              <a:latin typeface="DM Sans Semi Bold" panose="020B060402020202020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563542-90C7-7F52-280B-D54760BDB5E5}"/>
              </a:ext>
            </a:extLst>
          </p:cNvPr>
          <p:cNvSpPr txBox="1"/>
          <p:nvPr/>
        </p:nvSpPr>
        <p:spPr>
          <a:xfrm>
            <a:off x="10008354" y="2494670"/>
            <a:ext cx="3323080" cy="923330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MU"/>
            </a:defPPr>
            <a:lvl1pPr algn="ctr">
              <a:defRPr i="1">
                <a:solidFill>
                  <a:schemeClr val="accent6">
                    <a:lumMod val="40000"/>
                    <a:lumOff val="60000"/>
                  </a:schemeClr>
                </a:solidFill>
                <a:latin typeface="DM Sans Semi Bold" panose="020B0604020202020204" charset="0"/>
              </a:defRPr>
            </a:lvl1pPr>
          </a:lstStyle>
          <a:p>
            <a:r>
              <a:rPr lang="en-US" dirty="0"/>
              <a:t>Riders benefit from transparent pricing and real-time availability</a:t>
            </a:r>
            <a:endParaRPr lang="en-MU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BB20D4E-F35F-0ADC-EC5C-7F73FC87A3BC}"/>
              </a:ext>
            </a:extLst>
          </p:cNvPr>
          <p:cNvSpPr txBox="1"/>
          <p:nvPr/>
        </p:nvSpPr>
        <p:spPr>
          <a:xfrm>
            <a:off x="879488" y="3903706"/>
            <a:ext cx="3323080" cy="646331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MU"/>
            </a:defPPr>
            <a:lvl1pPr algn="ctr">
              <a:defRPr i="1">
                <a:solidFill>
                  <a:schemeClr val="accent6">
                    <a:lumMod val="40000"/>
                    <a:lumOff val="60000"/>
                  </a:schemeClr>
                </a:solidFill>
                <a:latin typeface="DM Sans Semi Bold" panose="020B0604020202020204" charset="0"/>
              </a:defRPr>
            </a:lvl1pPr>
          </a:lstStyle>
          <a:p>
            <a:r>
              <a:rPr lang="en-US" dirty="0"/>
              <a:t>Drivers maintain full control over ride acceptance</a:t>
            </a:r>
            <a:endParaRPr lang="en-MU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A1D770-F640-0CC9-CB64-C04831643665}"/>
              </a:ext>
            </a:extLst>
          </p:cNvPr>
          <p:cNvSpPr txBox="1"/>
          <p:nvPr/>
        </p:nvSpPr>
        <p:spPr>
          <a:xfrm>
            <a:off x="11005780" y="6248324"/>
            <a:ext cx="3323080" cy="1477328"/>
          </a:xfrm>
          <a:prstGeom prst="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MU"/>
            </a:defPPr>
            <a:lvl1pPr algn="ctr">
              <a:defRPr i="1">
                <a:solidFill>
                  <a:schemeClr val="accent6">
                    <a:lumMod val="40000"/>
                    <a:lumOff val="60000"/>
                  </a:schemeClr>
                </a:solidFill>
                <a:latin typeface="DM Sans Semi Bold" panose="020B0604020202020204" charset="0"/>
              </a:defRPr>
            </a:lvl1pPr>
          </a:lstStyle>
          <a:p>
            <a:r>
              <a:rPr lang="en-US" dirty="0"/>
              <a:t>The mutual rating system builds accountability and helps maintain high service standards across the platform</a:t>
            </a:r>
            <a:endParaRPr lang="en-MU" dirty="0"/>
          </a:p>
        </p:txBody>
      </p:sp>
    </p:spTree>
    <p:extLst>
      <p:ext uri="{BB962C8B-B14F-4D97-AF65-F5344CB8AC3E}">
        <p14:creationId xmlns:p14="http://schemas.microsoft.com/office/powerpoint/2010/main" val="2409493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25251" y="635913"/>
            <a:ext cx="6369248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50"/>
              </a:lnSpc>
            </a:pPr>
            <a:r>
              <a:rPr lang="en-US" sz="3000" dirty="0">
                <a:solidFill>
                  <a:srgbClr val="FFFF00"/>
                </a:solidFill>
                <a:latin typeface="DM Sans Semi Bold" pitchFamily="34" charset="0"/>
              </a:rPr>
              <a:t>HOW – Technical Approach</a:t>
            </a:r>
          </a:p>
        </p:txBody>
      </p:sp>
      <p:sp>
        <p:nvSpPr>
          <p:cNvPr id="3" name="Shape 1"/>
          <p:cNvSpPr/>
          <p:nvPr/>
        </p:nvSpPr>
        <p:spPr>
          <a:xfrm>
            <a:off x="3995976" y="1879147"/>
            <a:ext cx="3061216" cy="2586871"/>
          </a:xfrm>
          <a:prstGeom prst="roundRect">
            <a:avLst>
              <a:gd name="adj" fmla="val 1118"/>
            </a:avLst>
          </a:prstGeom>
          <a:solidFill>
            <a:srgbClr val="002060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MU">
              <a:solidFill>
                <a:schemeClr val="bg1"/>
              </a:solidFill>
            </a:endParaRPr>
          </a:p>
        </p:txBody>
      </p:sp>
      <p:sp>
        <p:nvSpPr>
          <p:cNvPr id="4" name="Shape 2"/>
          <p:cNvSpPr/>
          <p:nvPr/>
        </p:nvSpPr>
        <p:spPr>
          <a:xfrm>
            <a:off x="4018836" y="1902007"/>
            <a:ext cx="3015496" cy="578406"/>
          </a:xfrm>
          <a:prstGeom prst="roundRect">
            <a:avLst>
              <a:gd name="adj" fmla="val 257"/>
            </a:avLst>
          </a:prstGeom>
          <a:solidFill>
            <a:schemeClr val="accent6">
              <a:lumMod val="40000"/>
              <a:lumOff val="60000"/>
            </a:schemeClr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5" name="Text 3"/>
          <p:cNvSpPr/>
          <p:nvPr/>
        </p:nvSpPr>
        <p:spPr>
          <a:xfrm>
            <a:off x="5381982" y="2010473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4211598" y="264424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Architecture</a:t>
            </a:r>
          </a:p>
        </p:txBody>
      </p:sp>
      <p:sp>
        <p:nvSpPr>
          <p:cNvPr id="7" name="Text 5"/>
          <p:cNvSpPr/>
          <p:nvPr/>
        </p:nvSpPr>
        <p:spPr>
          <a:xfrm>
            <a:off x="4211598" y="3109301"/>
            <a:ext cx="2629972" cy="1141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Model-View-Controller (MVC) pattern for clean separation of concerns and maintainability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8" name="Shape 6"/>
          <p:cNvSpPr/>
          <p:nvPr/>
        </p:nvSpPr>
        <p:spPr>
          <a:xfrm>
            <a:off x="7221022" y="1879147"/>
            <a:ext cx="3061216" cy="2586871"/>
          </a:xfrm>
          <a:prstGeom prst="roundRect">
            <a:avLst>
              <a:gd name="adj" fmla="val 1118"/>
            </a:avLst>
          </a:prstGeom>
          <a:solidFill>
            <a:srgbClr val="002060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MU"/>
          </a:p>
        </p:txBody>
      </p:sp>
      <p:sp>
        <p:nvSpPr>
          <p:cNvPr id="9" name="Shape 7"/>
          <p:cNvSpPr/>
          <p:nvPr/>
        </p:nvSpPr>
        <p:spPr>
          <a:xfrm>
            <a:off x="7243882" y="1902007"/>
            <a:ext cx="3015496" cy="578406"/>
          </a:xfrm>
          <a:prstGeom prst="roundRect">
            <a:avLst>
              <a:gd name="adj" fmla="val 257"/>
            </a:avLst>
          </a:prstGeom>
          <a:solidFill>
            <a:schemeClr val="accent6">
              <a:lumMod val="40000"/>
              <a:lumOff val="60000"/>
            </a:schemeClr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10" name="Text 8"/>
          <p:cNvSpPr/>
          <p:nvPr/>
        </p:nvSpPr>
        <p:spPr>
          <a:xfrm>
            <a:off x="8607028" y="2010473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1" name="Text 9"/>
          <p:cNvSpPr/>
          <p:nvPr/>
        </p:nvSpPr>
        <p:spPr>
          <a:xfrm>
            <a:off x="7436644" y="264424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Domain Design</a:t>
            </a:r>
          </a:p>
        </p:txBody>
      </p:sp>
      <p:sp>
        <p:nvSpPr>
          <p:cNvPr id="12" name="Text 10"/>
          <p:cNvSpPr/>
          <p:nvPr/>
        </p:nvSpPr>
        <p:spPr>
          <a:xfrm>
            <a:off x="7436644" y="3109301"/>
            <a:ext cx="2629972" cy="855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00"/>
              </a:lnSpc>
            </a:pPr>
            <a:r>
              <a:rPr lang="en-US" sz="150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Core entities include User, Ride, Request, and Rating for robust data modeling</a:t>
            </a:r>
          </a:p>
        </p:txBody>
      </p:sp>
      <p:sp>
        <p:nvSpPr>
          <p:cNvPr id="13" name="Shape 11"/>
          <p:cNvSpPr/>
          <p:nvPr/>
        </p:nvSpPr>
        <p:spPr>
          <a:xfrm>
            <a:off x="3995976" y="4629848"/>
            <a:ext cx="3061216" cy="2586871"/>
          </a:xfrm>
          <a:prstGeom prst="roundRect">
            <a:avLst>
              <a:gd name="adj" fmla="val 1118"/>
            </a:avLst>
          </a:prstGeom>
          <a:solidFill>
            <a:srgbClr val="002060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MU"/>
          </a:p>
        </p:txBody>
      </p:sp>
      <p:sp>
        <p:nvSpPr>
          <p:cNvPr id="14" name="Shape 12"/>
          <p:cNvSpPr/>
          <p:nvPr/>
        </p:nvSpPr>
        <p:spPr>
          <a:xfrm>
            <a:off x="4018836" y="4652708"/>
            <a:ext cx="3015496" cy="578406"/>
          </a:xfrm>
          <a:prstGeom prst="roundRect">
            <a:avLst>
              <a:gd name="adj" fmla="val 257"/>
            </a:avLst>
          </a:prstGeom>
          <a:solidFill>
            <a:schemeClr val="accent6">
              <a:lumMod val="40000"/>
              <a:lumOff val="60000"/>
            </a:schemeClr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15" name="Text 13"/>
          <p:cNvSpPr/>
          <p:nvPr/>
        </p:nvSpPr>
        <p:spPr>
          <a:xfrm>
            <a:off x="5381982" y="4761174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6" name="Text 14"/>
          <p:cNvSpPr/>
          <p:nvPr/>
        </p:nvSpPr>
        <p:spPr>
          <a:xfrm>
            <a:off x="4211598" y="5394944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Backend</a:t>
            </a:r>
          </a:p>
        </p:txBody>
      </p:sp>
      <p:sp>
        <p:nvSpPr>
          <p:cNvPr id="17" name="Text 15"/>
          <p:cNvSpPr/>
          <p:nvPr/>
        </p:nvSpPr>
        <p:spPr>
          <a:xfrm>
            <a:off x="4211598" y="5860002"/>
            <a:ext cx="2629972" cy="1141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00"/>
              </a:lnSpc>
            </a:pPr>
            <a:r>
              <a:rPr lang="en-US" sz="150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Secure database management for users, rides, transactions, and verification</a:t>
            </a:r>
          </a:p>
        </p:txBody>
      </p:sp>
      <p:sp>
        <p:nvSpPr>
          <p:cNvPr id="18" name="Shape 16"/>
          <p:cNvSpPr/>
          <p:nvPr/>
        </p:nvSpPr>
        <p:spPr>
          <a:xfrm>
            <a:off x="7221022" y="4629848"/>
            <a:ext cx="3061216" cy="2586871"/>
          </a:xfrm>
          <a:prstGeom prst="roundRect">
            <a:avLst>
              <a:gd name="adj" fmla="val 1118"/>
            </a:avLst>
          </a:prstGeom>
          <a:solidFill>
            <a:srgbClr val="002060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MU"/>
          </a:p>
        </p:txBody>
      </p:sp>
      <p:sp>
        <p:nvSpPr>
          <p:cNvPr id="19" name="Shape 17"/>
          <p:cNvSpPr/>
          <p:nvPr/>
        </p:nvSpPr>
        <p:spPr>
          <a:xfrm>
            <a:off x="7243882" y="4652708"/>
            <a:ext cx="3015496" cy="578406"/>
          </a:xfrm>
          <a:prstGeom prst="roundRect">
            <a:avLst>
              <a:gd name="adj" fmla="val 257"/>
            </a:avLst>
          </a:prstGeom>
          <a:solidFill>
            <a:schemeClr val="accent6">
              <a:lumMod val="40000"/>
              <a:lumOff val="60000"/>
            </a:schemeClr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20" name="Text 18"/>
          <p:cNvSpPr/>
          <p:nvPr/>
        </p:nvSpPr>
        <p:spPr>
          <a:xfrm>
            <a:off x="8607028" y="4761174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4</a:t>
            </a:r>
            <a:endParaRPr lang="en-US" sz="2250" dirty="0"/>
          </a:p>
        </p:txBody>
      </p:sp>
      <p:sp>
        <p:nvSpPr>
          <p:cNvPr id="21" name="Text 19"/>
          <p:cNvSpPr/>
          <p:nvPr/>
        </p:nvSpPr>
        <p:spPr>
          <a:xfrm>
            <a:off x="7436644" y="5394944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Frontend</a:t>
            </a:r>
          </a:p>
        </p:txBody>
      </p:sp>
      <p:sp>
        <p:nvSpPr>
          <p:cNvPr id="22" name="Text 20"/>
          <p:cNvSpPr/>
          <p:nvPr/>
        </p:nvSpPr>
        <p:spPr>
          <a:xfrm>
            <a:off x="7436644" y="5860002"/>
            <a:ext cx="2629972" cy="1141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00"/>
              </a:lnSpc>
            </a:pPr>
            <a:r>
              <a:rPr lang="en-US" sz="1500" dirty="0">
                <a:solidFill>
                  <a:schemeClr val="bg1"/>
                </a:solidFill>
                <a:latin typeface="Inter Medium" pitchFamily="34" charset="0"/>
                <a:ea typeface="Inter Medium" pitchFamily="34" charset="-122"/>
              </a:rPr>
              <a:t>Intuitive interface for searching, posting, managing rides, and user interactions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316" y="228707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50"/>
              </a:lnSpc>
            </a:pPr>
            <a:r>
              <a:rPr lang="en-US" sz="3000" dirty="0">
                <a:solidFill>
                  <a:srgbClr val="FFFF00"/>
                </a:solidFill>
                <a:latin typeface="DM Sans Semi Bold" pitchFamily="34" charset="0"/>
              </a:rPr>
              <a:t>Options Considered</a:t>
            </a:r>
          </a:p>
        </p:txBody>
      </p:sp>
      <p:sp>
        <p:nvSpPr>
          <p:cNvPr id="4" name="Shape 1"/>
          <p:cNvSpPr/>
          <p:nvPr/>
        </p:nvSpPr>
        <p:spPr>
          <a:xfrm flipH="1">
            <a:off x="567596" y="1180835"/>
            <a:ext cx="45719" cy="6242649"/>
          </a:xfrm>
          <a:prstGeom prst="roundRect">
            <a:avLst>
              <a:gd name="adj" fmla="val 119070"/>
            </a:avLst>
          </a:prstGeom>
          <a:solidFill>
            <a:srgbClr val="92D050"/>
          </a:solidFill>
          <a:ln/>
        </p:spPr>
        <p:txBody>
          <a:bodyPr/>
          <a:lstStyle/>
          <a:p>
            <a:endParaRPr lang="en-MU"/>
          </a:p>
        </p:txBody>
      </p:sp>
      <p:sp>
        <p:nvSpPr>
          <p:cNvPr id="6" name="Text 3"/>
          <p:cNvSpPr/>
          <p:nvPr/>
        </p:nvSpPr>
        <p:spPr>
          <a:xfrm>
            <a:off x="1064180" y="1156994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Do Nothing</a:t>
            </a:r>
          </a:p>
        </p:txBody>
      </p:sp>
      <p:sp>
        <p:nvSpPr>
          <p:cNvPr id="7" name="Text 4"/>
          <p:cNvSpPr/>
          <p:nvPr/>
        </p:nvSpPr>
        <p:spPr>
          <a:xfrm>
            <a:off x="998101" y="1600902"/>
            <a:ext cx="7193518" cy="522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Commuting remains expensive, </a:t>
            </a:r>
            <a:r>
              <a:rPr lang="en-US" dirty="0" err="1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disorganised</a:t>
            </a: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, and unsafe through informal channels</a:t>
            </a:r>
          </a:p>
        </p:txBody>
      </p:sp>
      <p:sp>
        <p:nvSpPr>
          <p:cNvPr id="9" name="Text 6"/>
          <p:cNvSpPr/>
          <p:nvPr/>
        </p:nvSpPr>
        <p:spPr>
          <a:xfrm>
            <a:off x="998101" y="2923514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Use Existing Platforms</a:t>
            </a:r>
          </a:p>
        </p:txBody>
      </p:sp>
      <p:sp>
        <p:nvSpPr>
          <p:cNvPr id="10" name="Text 7"/>
          <p:cNvSpPr/>
          <p:nvPr/>
        </p:nvSpPr>
        <p:spPr>
          <a:xfrm>
            <a:off x="998101" y="3368620"/>
            <a:ext cx="7193518" cy="261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Limited </a:t>
            </a:r>
            <a:r>
              <a:rPr lang="en-US" dirty="0" err="1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customisation</a:t>
            </a: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 and control, generic features don't serve campus needs</a:t>
            </a:r>
          </a:p>
        </p:txBody>
      </p:sp>
      <p:sp>
        <p:nvSpPr>
          <p:cNvPr id="12" name="Text 9"/>
          <p:cNvSpPr/>
          <p:nvPr/>
        </p:nvSpPr>
        <p:spPr>
          <a:xfrm>
            <a:off x="1031140" y="4653543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Closed Pilot</a:t>
            </a:r>
          </a:p>
        </p:txBody>
      </p:sp>
      <p:sp>
        <p:nvSpPr>
          <p:cNvPr id="13" name="Text 10"/>
          <p:cNvSpPr/>
          <p:nvPr/>
        </p:nvSpPr>
        <p:spPr>
          <a:xfrm>
            <a:off x="998101" y="5052973"/>
            <a:ext cx="7193518" cy="261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Slower growth trajectory, limited initial impact on the broader campus community</a:t>
            </a:r>
          </a:p>
        </p:txBody>
      </p:sp>
      <p:sp>
        <p:nvSpPr>
          <p:cNvPr id="15" name="Text 12"/>
          <p:cNvSpPr/>
          <p:nvPr/>
        </p:nvSpPr>
        <p:spPr>
          <a:xfrm>
            <a:off x="998101" y="6249233"/>
            <a:ext cx="233433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Dedicated </a:t>
            </a:r>
            <a:r>
              <a:rPr lang="en-US" sz="2200" dirty="0" err="1">
                <a:solidFill>
                  <a:srgbClr val="FFFF00"/>
                </a:solidFill>
                <a:latin typeface="DM Sans Semi Bold" pitchFamily="34" charset="0"/>
              </a:rPr>
              <a:t>UoR</a:t>
            </a:r>
            <a:r>
              <a:rPr lang="en-US" sz="2200" dirty="0">
                <a:solidFill>
                  <a:srgbClr val="FFFF00"/>
                </a:solidFill>
                <a:latin typeface="DM Sans Semi Bold" pitchFamily="34" charset="0"/>
              </a:rPr>
              <a:t> Platform ✓</a:t>
            </a:r>
          </a:p>
        </p:txBody>
      </p:sp>
      <p:sp>
        <p:nvSpPr>
          <p:cNvPr id="16" name="Text 13"/>
          <p:cNvSpPr/>
          <p:nvPr/>
        </p:nvSpPr>
        <p:spPr>
          <a:xfrm>
            <a:off x="998101" y="6619756"/>
            <a:ext cx="7193518" cy="261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Best balance of control, safety, scalability, and campus-specific </a:t>
            </a:r>
            <a:r>
              <a:rPr lang="en-US" dirty="0" err="1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customisation</a:t>
            </a:r>
            <a:endParaRPr lang="en-US" dirty="0">
              <a:solidFill>
                <a:schemeClr val="bg1"/>
              </a:solidFill>
              <a:latin typeface="DM Sans Semi Bold" panose="020B0604020202020204" charset="0"/>
              <a:ea typeface="Inter Medium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682648" y="432792"/>
            <a:ext cx="4802267" cy="600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50"/>
              </a:lnSpc>
            </a:pPr>
            <a:r>
              <a:rPr lang="en-US" sz="3000" dirty="0">
                <a:solidFill>
                  <a:srgbClr val="FFFF00"/>
                </a:solidFill>
                <a:latin typeface="DM Sans Semi Bold" pitchFamily="34" charset="0"/>
              </a:rPr>
              <a:t>Why Build </a:t>
            </a:r>
            <a:r>
              <a:rPr lang="en-US" sz="3000" dirty="0" err="1">
                <a:solidFill>
                  <a:srgbClr val="FFFF00"/>
                </a:solidFill>
                <a:latin typeface="DM Sans Semi Bold" pitchFamily="34" charset="0"/>
              </a:rPr>
              <a:t>HopIn</a:t>
            </a:r>
            <a:r>
              <a:rPr lang="en-US" sz="3000" dirty="0">
                <a:solidFill>
                  <a:srgbClr val="FFFF00"/>
                </a:solidFill>
                <a:latin typeface="DM Sans Semi Bold" pitchFamily="34" charset="0"/>
              </a:rPr>
              <a:t>?</a:t>
            </a: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932" y="2060138"/>
            <a:ext cx="5346383" cy="5346383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7557135" y="2060138"/>
            <a:ext cx="432197" cy="432197"/>
          </a:xfrm>
          <a:prstGeom prst="roundRect">
            <a:avLst>
              <a:gd name="adj" fmla="val 6667"/>
            </a:avLst>
          </a:prstGeom>
          <a:solidFill>
            <a:schemeClr val="accent6">
              <a:lumMod val="40000"/>
              <a:lumOff val="60000"/>
            </a:schemeClr>
          </a:solidFill>
          <a:ln/>
        </p:spPr>
        <p:txBody>
          <a:bodyPr/>
          <a:lstStyle/>
          <a:p>
            <a:r>
              <a:rPr lang="en-MU" sz="2400" b="1" dirty="0">
                <a:sym typeface="Wingdings" panose="05000000000000000000" pitchFamily="2" charset="2"/>
              </a:rPr>
              <a:t></a:t>
            </a:r>
            <a:endParaRPr lang="en-MU" sz="2400" b="1" dirty="0"/>
          </a:p>
        </p:txBody>
      </p:sp>
      <p:sp>
        <p:nvSpPr>
          <p:cNvPr id="7" name="Text 4"/>
          <p:cNvSpPr/>
          <p:nvPr/>
        </p:nvSpPr>
        <p:spPr>
          <a:xfrm>
            <a:off x="8151971" y="2126099"/>
            <a:ext cx="2401133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850" dirty="0" err="1">
                <a:solidFill>
                  <a:srgbClr val="FFFF00"/>
                </a:solidFill>
                <a:latin typeface="DM Sans Semi Bold" pitchFamily="34" charset="0"/>
              </a:rPr>
              <a:t>Centralised</a:t>
            </a:r>
            <a:r>
              <a:rPr lang="en-US" sz="1850" dirty="0">
                <a:solidFill>
                  <a:srgbClr val="FFFF00"/>
                </a:solidFill>
                <a:latin typeface="DM Sans Semi Bold" pitchFamily="34" charset="0"/>
              </a:rPr>
              <a:t> Solution</a:t>
            </a:r>
          </a:p>
        </p:txBody>
      </p:sp>
      <p:sp>
        <p:nvSpPr>
          <p:cNvPr id="8" name="Text 5"/>
          <p:cNvSpPr/>
          <p:nvPr/>
        </p:nvSpPr>
        <p:spPr>
          <a:xfrm>
            <a:off x="8151971" y="2588895"/>
            <a:ext cx="5695117" cy="567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One reliable platform replaces scattered social media groups and informal arrangements</a:t>
            </a:r>
          </a:p>
        </p:txBody>
      </p:sp>
      <p:sp>
        <p:nvSpPr>
          <p:cNvPr id="10" name="Text 7"/>
          <p:cNvSpPr/>
          <p:nvPr/>
        </p:nvSpPr>
        <p:spPr>
          <a:xfrm>
            <a:off x="8151971" y="3547586"/>
            <a:ext cx="2401133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850" dirty="0">
                <a:solidFill>
                  <a:srgbClr val="FFFF00"/>
                </a:solidFill>
                <a:latin typeface="DM Sans Semi Bold" pitchFamily="34" charset="0"/>
              </a:rPr>
              <a:t>Enhanced Safety</a:t>
            </a:r>
          </a:p>
        </p:txBody>
      </p:sp>
      <p:sp>
        <p:nvSpPr>
          <p:cNvPr id="11" name="Text 8"/>
          <p:cNvSpPr/>
          <p:nvPr/>
        </p:nvSpPr>
        <p:spPr>
          <a:xfrm>
            <a:off x="8151971" y="4010382"/>
            <a:ext cx="5695117" cy="567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University email verification and ratings build trust beyond anonymous social posts</a:t>
            </a:r>
          </a:p>
        </p:txBody>
      </p:sp>
      <p:sp>
        <p:nvSpPr>
          <p:cNvPr id="13" name="Text 10"/>
          <p:cNvSpPr/>
          <p:nvPr/>
        </p:nvSpPr>
        <p:spPr>
          <a:xfrm>
            <a:off x="8151971" y="4969073"/>
            <a:ext cx="2401133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850" dirty="0">
                <a:solidFill>
                  <a:srgbClr val="FFFF00"/>
                </a:solidFill>
                <a:latin typeface="DM Sans Semi Bold" pitchFamily="34" charset="0"/>
              </a:rPr>
              <a:t>Affordable Access</a:t>
            </a:r>
          </a:p>
        </p:txBody>
      </p:sp>
      <p:sp>
        <p:nvSpPr>
          <p:cNvPr id="14" name="Text 11"/>
          <p:cNvSpPr/>
          <p:nvPr/>
        </p:nvSpPr>
        <p:spPr>
          <a:xfrm>
            <a:off x="8151971" y="5431869"/>
            <a:ext cx="5695117" cy="567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Cost-effective commuting option that reduces financial burden on students and staff</a:t>
            </a:r>
          </a:p>
        </p:txBody>
      </p:sp>
      <p:sp>
        <p:nvSpPr>
          <p:cNvPr id="16" name="Text 13"/>
          <p:cNvSpPr/>
          <p:nvPr/>
        </p:nvSpPr>
        <p:spPr>
          <a:xfrm>
            <a:off x="8151971" y="6390561"/>
            <a:ext cx="2401133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850" dirty="0">
                <a:solidFill>
                  <a:srgbClr val="FFFF00"/>
                </a:solidFill>
                <a:latin typeface="DM Sans Semi Bold" pitchFamily="34" charset="0"/>
              </a:rPr>
              <a:t>Future Growth</a:t>
            </a:r>
          </a:p>
        </p:txBody>
      </p:sp>
      <p:sp>
        <p:nvSpPr>
          <p:cNvPr id="17" name="Text 14"/>
          <p:cNvSpPr/>
          <p:nvPr/>
        </p:nvSpPr>
        <p:spPr>
          <a:xfrm>
            <a:off x="8151971" y="6853357"/>
            <a:ext cx="5695117" cy="567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Scalable model with potential to expand to other universities </a:t>
            </a:r>
            <a:r>
              <a:rPr lang="en-US">
                <a:solidFill>
                  <a:schemeClr val="bg1"/>
                </a:solidFill>
                <a:latin typeface="DM Sans Semi Bold" panose="020B0604020202020204" charset="0"/>
                <a:ea typeface="Inter Medium" pitchFamily="34" charset="-122"/>
              </a:rPr>
              <a:t>and institutions</a:t>
            </a:r>
            <a:endParaRPr lang="en-US" dirty="0">
              <a:solidFill>
                <a:schemeClr val="bg1"/>
              </a:solidFill>
              <a:latin typeface="DM Sans Semi Bold" panose="020B0604020202020204" charset="0"/>
              <a:ea typeface="Inter Medium" pitchFamily="34" charset="-122"/>
            </a:endParaRPr>
          </a:p>
        </p:txBody>
      </p:sp>
      <p:sp>
        <p:nvSpPr>
          <p:cNvPr id="20" name="Shape 3">
            <a:extLst>
              <a:ext uri="{FF2B5EF4-FFF2-40B4-BE49-F238E27FC236}">
                <a16:creationId xmlns:a16="http://schemas.microsoft.com/office/drawing/2014/main" id="{287B5A86-1E41-2391-22D8-3A4024B7CB66}"/>
              </a:ext>
            </a:extLst>
          </p:cNvPr>
          <p:cNvSpPr/>
          <p:nvPr/>
        </p:nvSpPr>
        <p:spPr>
          <a:xfrm>
            <a:off x="7557135" y="3481565"/>
            <a:ext cx="432197" cy="432197"/>
          </a:xfrm>
          <a:prstGeom prst="roundRect">
            <a:avLst>
              <a:gd name="adj" fmla="val 6667"/>
            </a:avLst>
          </a:prstGeom>
          <a:solidFill>
            <a:schemeClr val="accent6">
              <a:lumMod val="40000"/>
              <a:lumOff val="60000"/>
            </a:schemeClr>
          </a:solidFill>
          <a:ln/>
        </p:spPr>
        <p:txBody>
          <a:bodyPr/>
          <a:lstStyle/>
          <a:p>
            <a:r>
              <a:rPr lang="en-MU" sz="2400" b="1" dirty="0">
                <a:sym typeface="Wingdings" panose="05000000000000000000" pitchFamily="2" charset="2"/>
              </a:rPr>
              <a:t></a:t>
            </a:r>
            <a:endParaRPr lang="en-MU" sz="2400" b="1" dirty="0"/>
          </a:p>
        </p:txBody>
      </p:sp>
      <p:sp>
        <p:nvSpPr>
          <p:cNvPr id="21" name="Shape 3">
            <a:extLst>
              <a:ext uri="{FF2B5EF4-FFF2-40B4-BE49-F238E27FC236}">
                <a16:creationId xmlns:a16="http://schemas.microsoft.com/office/drawing/2014/main" id="{24E9712A-A678-F7BE-F1B7-0E56A5AF490D}"/>
              </a:ext>
            </a:extLst>
          </p:cNvPr>
          <p:cNvSpPr/>
          <p:nvPr/>
        </p:nvSpPr>
        <p:spPr>
          <a:xfrm>
            <a:off x="7557135" y="4837033"/>
            <a:ext cx="432197" cy="432197"/>
          </a:xfrm>
          <a:prstGeom prst="roundRect">
            <a:avLst>
              <a:gd name="adj" fmla="val 6667"/>
            </a:avLst>
          </a:prstGeom>
          <a:solidFill>
            <a:schemeClr val="accent6">
              <a:lumMod val="40000"/>
              <a:lumOff val="60000"/>
            </a:schemeClr>
          </a:solidFill>
          <a:ln/>
        </p:spPr>
        <p:txBody>
          <a:bodyPr/>
          <a:lstStyle/>
          <a:p>
            <a:r>
              <a:rPr lang="en-MU" sz="2400" b="1" dirty="0">
                <a:sym typeface="Wingdings" panose="05000000000000000000" pitchFamily="2" charset="2"/>
              </a:rPr>
              <a:t></a:t>
            </a:r>
            <a:endParaRPr lang="en-MU" sz="2400" b="1" dirty="0"/>
          </a:p>
        </p:txBody>
      </p:sp>
      <p:sp>
        <p:nvSpPr>
          <p:cNvPr id="22" name="Shape 3">
            <a:extLst>
              <a:ext uri="{FF2B5EF4-FFF2-40B4-BE49-F238E27FC236}">
                <a16:creationId xmlns:a16="http://schemas.microsoft.com/office/drawing/2014/main" id="{2A589B1E-8AF8-5A4B-6F5A-916AAE7C6BA9}"/>
              </a:ext>
            </a:extLst>
          </p:cNvPr>
          <p:cNvSpPr/>
          <p:nvPr/>
        </p:nvSpPr>
        <p:spPr>
          <a:xfrm>
            <a:off x="7557135" y="6324540"/>
            <a:ext cx="432197" cy="432197"/>
          </a:xfrm>
          <a:prstGeom prst="roundRect">
            <a:avLst>
              <a:gd name="adj" fmla="val 6667"/>
            </a:avLst>
          </a:prstGeom>
          <a:solidFill>
            <a:schemeClr val="accent6">
              <a:lumMod val="40000"/>
              <a:lumOff val="60000"/>
            </a:schemeClr>
          </a:solidFill>
          <a:ln/>
        </p:spPr>
        <p:txBody>
          <a:bodyPr/>
          <a:lstStyle/>
          <a:p>
            <a:r>
              <a:rPr lang="en-MU" sz="2400" b="1" dirty="0">
                <a:sym typeface="Wingdings" panose="05000000000000000000" pitchFamily="2" charset="2"/>
              </a:rPr>
              <a:t></a:t>
            </a:r>
            <a:endParaRPr lang="en-MU" sz="24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682</Words>
  <Application>Microsoft Office PowerPoint</Application>
  <PresentationFormat>Custom</PresentationFormat>
  <Paragraphs>110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Wingdings</vt:lpstr>
      <vt:lpstr>Gotham Book</vt:lpstr>
      <vt:lpstr>Inter Medium</vt:lpstr>
      <vt:lpstr>Georgia</vt:lpstr>
      <vt:lpstr>DM Sans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Salim Hoolash</dc:creator>
  <cp:lastModifiedBy>S. Hoolash</cp:lastModifiedBy>
  <cp:revision>4</cp:revision>
  <dcterms:created xsi:type="dcterms:W3CDTF">2026-01-27T17:21:28Z</dcterms:created>
  <dcterms:modified xsi:type="dcterms:W3CDTF">2026-01-28T18:52:16Z</dcterms:modified>
</cp:coreProperties>
</file>